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29" r:id="rId5"/>
    <p:sldMasterId id="2147483730" r:id="rId6"/>
    <p:sldMasterId id="2147483731" r:id="rId7"/>
    <p:sldMasterId id="2147483732"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Lst>
  <p:sldSz cy="5143500" cx="9144000"/>
  <p:notesSz cx="6858000" cy="9144000"/>
  <p:embeddedFontLst>
    <p:embeddedFont>
      <p:font typeface="Lexend SemiBold"/>
      <p:regular r:id="rId39"/>
      <p:bold r:id="rId40"/>
    </p:embeddedFont>
    <p:embeddedFont>
      <p:font typeface="Roboto"/>
      <p:regular r:id="rId41"/>
      <p:bold r:id="rId42"/>
      <p:italic r:id="rId43"/>
      <p:boldItalic r:id="rId44"/>
    </p:embeddedFont>
    <p:embeddedFont>
      <p:font typeface="Roboto Medium"/>
      <p:regular r:id="rId45"/>
      <p:bold r:id="rId46"/>
      <p:italic r:id="rId47"/>
      <p:boldItalic r:id="rId48"/>
    </p:embeddedFont>
    <p:embeddedFont>
      <p:font typeface="Lexend Light"/>
      <p:regular r:id="rId49"/>
      <p:bold r:id="rId50"/>
    </p:embeddedFont>
    <p:embeddedFont>
      <p:font typeface="Inter"/>
      <p:regular r:id="rId51"/>
      <p:bold r:id="rId52"/>
      <p:italic r:id="rId53"/>
      <p:boldItalic r:id="rId54"/>
    </p:embeddedFont>
    <p:embeddedFont>
      <p:font typeface="Lexend Medium"/>
      <p:regular r:id="rId55"/>
      <p:bold r:id="rId56"/>
    </p:embeddedFont>
    <p:embeddedFont>
      <p:font typeface="Roboto Light"/>
      <p:regular r:id="rId57"/>
      <p:bold r:id="rId58"/>
      <p:italic r:id="rId59"/>
      <p:boldItalic r:id="rId60"/>
    </p:embeddedFont>
    <p:embeddedFont>
      <p:font typeface="Barlow"/>
      <p:regular r:id="rId61"/>
      <p:bold r:id="rId62"/>
      <p:italic r:id="rId63"/>
      <p:boldItalic r:id="rId64"/>
    </p:embeddedFont>
    <p:embeddedFont>
      <p:font typeface="Barlow Light"/>
      <p:regular r:id="rId65"/>
      <p:bold r:id="rId66"/>
      <p:italic r:id="rId67"/>
      <p:boldItalic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619">
          <p15:clr>
            <a:srgbClr val="747775"/>
          </p15:clr>
        </p15:guide>
        <p15:guide id="2" pos="5434">
          <p15:clr>
            <a:srgbClr val="747775"/>
          </p15:clr>
        </p15:guide>
        <p15:guide id="3" orient="horz" pos="896">
          <p15:clr>
            <a:srgbClr val="747775"/>
          </p15:clr>
        </p15:guide>
        <p15:guide id="4" orient="horz" pos="767">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20B9FA6-781C-411F-BD1E-549C39E86DB5}">
  <a:tblStyle styleId="{E20B9FA6-781C-411F-BD1E-549C39E86DB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B24D8F29-8BFC-480A-888C-5B6427A3F8AF}"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619"/>
        <p:guide pos="5434"/>
        <p:guide pos="896" orient="horz"/>
        <p:guide pos="767"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exendSemiBold-bold.fntdata"/><Relationship Id="rId42" Type="http://schemas.openxmlformats.org/officeDocument/2006/relationships/font" Target="fonts/Roboto-bold.fntdata"/><Relationship Id="rId41" Type="http://schemas.openxmlformats.org/officeDocument/2006/relationships/font" Target="fonts/Roboto-regular.fntdata"/><Relationship Id="rId44" Type="http://schemas.openxmlformats.org/officeDocument/2006/relationships/font" Target="fonts/Roboto-boldItalic.fntdata"/><Relationship Id="rId43" Type="http://schemas.openxmlformats.org/officeDocument/2006/relationships/font" Target="fonts/Roboto-italic.fntdata"/><Relationship Id="rId46" Type="http://schemas.openxmlformats.org/officeDocument/2006/relationships/font" Target="fonts/RobotoMedium-bold.fntdata"/><Relationship Id="rId45" Type="http://schemas.openxmlformats.org/officeDocument/2006/relationships/font" Target="fonts/RobotoMedium-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48" Type="http://schemas.openxmlformats.org/officeDocument/2006/relationships/font" Target="fonts/RobotoMedium-boldItalic.fntdata"/><Relationship Id="rId47" Type="http://schemas.openxmlformats.org/officeDocument/2006/relationships/font" Target="fonts/RobotoMedium-italic.fntdata"/><Relationship Id="rId49" Type="http://schemas.openxmlformats.org/officeDocument/2006/relationships/font" Target="fonts/LexendLight-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2.xml"/><Relationship Id="rId30" Type="http://schemas.openxmlformats.org/officeDocument/2006/relationships/slide" Target="slides/slide21.xml"/><Relationship Id="rId33" Type="http://schemas.openxmlformats.org/officeDocument/2006/relationships/slide" Target="slides/slide24.xml"/><Relationship Id="rId32" Type="http://schemas.openxmlformats.org/officeDocument/2006/relationships/slide" Target="slides/slide23.xml"/><Relationship Id="rId35" Type="http://schemas.openxmlformats.org/officeDocument/2006/relationships/slide" Target="slides/slide26.xml"/><Relationship Id="rId34" Type="http://schemas.openxmlformats.org/officeDocument/2006/relationships/slide" Target="slides/slide25.xml"/><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font" Target="fonts/LexendSemiBold-regular.fntdata"/><Relationship Id="rId38" Type="http://schemas.openxmlformats.org/officeDocument/2006/relationships/slide" Target="slides/slide29.xml"/><Relationship Id="rId62" Type="http://schemas.openxmlformats.org/officeDocument/2006/relationships/font" Target="fonts/Barlow-bold.fntdata"/><Relationship Id="rId61" Type="http://schemas.openxmlformats.org/officeDocument/2006/relationships/font" Target="fonts/Barlow-regular.fntdata"/><Relationship Id="rId20" Type="http://schemas.openxmlformats.org/officeDocument/2006/relationships/slide" Target="slides/slide11.xml"/><Relationship Id="rId64" Type="http://schemas.openxmlformats.org/officeDocument/2006/relationships/font" Target="fonts/Barlow-boldItalic.fntdata"/><Relationship Id="rId63" Type="http://schemas.openxmlformats.org/officeDocument/2006/relationships/font" Target="fonts/Barlow-italic.fntdata"/><Relationship Id="rId22" Type="http://schemas.openxmlformats.org/officeDocument/2006/relationships/slide" Target="slides/slide13.xml"/><Relationship Id="rId66" Type="http://schemas.openxmlformats.org/officeDocument/2006/relationships/font" Target="fonts/BarlowLight-bold.fntdata"/><Relationship Id="rId21" Type="http://schemas.openxmlformats.org/officeDocument/2006/relationships/slide" Target="slides/slide12.xml"/><Relationship Id="rId65" Type="http://schemas.openxmlformats.org/officeDocument/2006/relationships/font" Target="fonts/BarlowLight-regular.fntdata"/><Relationship Id="rId24" Type="http://schemas.openxmlformats.org/officeDocument/2006/relationships/slide" Target="slides/slide15.xml"/><Relationship Id="rId68" Type="http://schemas.openxmlformats.org/officeDocument/2006/relationships/font" Target="fonts/BarlowLight-boldItalic.fntdata"/><Relationship Id="rId23" Type="http://schemas.openxmlformats.org/officeDocument/2006/relationships/slide" Target="slides/slide14.xml"/><Relationship Id="rId67" Type="http://schemas.openxmlformats.org/officeDocument/2006/relationships/font" Target="fonts/BarlowLight-italic.fntdata"/><Relationship Id="rId60" Type="http://schemas.openxmlformats.org/officeDocument/2006/relationships/font" Target="fonts/RobotoLight-boldItalic.fntdata"/><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font" Target="fonts/Inter-regular.fntdata"/><Relationship Id="rId50" Type="http://schemas.openxmlformats.org/officeDocument/2006/relationships/font" Target="fonts/LexendLight-bold.fntdata"/><Relationship Id="rId53" Type="http://schemas.openxmlformats.org/officeDocument/2006/relationships/font" Target="fonts/Inter-italic.fntdata"/><Relationship Id="rId52" Type="http://schemas.openxmlformats.org/officeDocument/2006/relationships/font" Target="fonts/Inter-bold.fntdata"/><Relationship Id="rId11" Type="http://schemas.openxmlformats.org/officeDocument/2006/relationships/slide" Target="slides/slide2.xml"/><Relationship Id="rId55" Type="http://schemas.openxmlformats.org/officeDocument/2006/relationships/font" Target="fonts/LexendMedium-regular.fntdata"/><Relationship Id="rId10" Type="http://schemas.openxmlformats.org/officeDocument/2006/relationships/slide" Target="slides/slide1.xml"/><Relationship Id="rId54" Type="http://schemas.openxmlformats.org/officeDocument/2006/relationships/font" Target="fonts/Inter-boldItalic.fntdata"/><Relationship Id="rId13" Type="http://schemas.openxmlformats.org/officeDocument/2006/relationships/slide" Target="slides/slide4.xml"/><Relationship Id="rId57" Type="http://schemas.openxmlformats.org/officeDocument/2006/relationships/font" Target="fonts/RobotoLight-regular.fntdata"/><Relationship Id="rId12" Type="http://schemas.openxmlformats.org/officeDocument/2006/relationships/slide" Target="slides/slide3.xml"/><Relationship Id="rId56" Type="http://schemas.openxmlformats.org/officeDocument/2006/relationships/font" Target="fonts/LexendMedium-bold.fntdata"/><Relationship Id="rId15" Type="http://schemas.openxmlformats.org/officeDocument/2006/relationships/slide" Target="slides/slide6.xml"/><Relationship Id="rId59" Type="http://schemas.openxmlformats.org/officeDocument/2006/relationships/font" Target="fonts/RobotoLight-italic.fntdata"/><Relationship Id="rId14" Type="http://schemas.openxmlformats.org/officeDocument/2006/relationships/slide" Target="slides/slide5.xml"/><Relationship Id="rId58" Type="http://schemas.openxmlformats.org/officeDocument/2006/relationships/font" Target="fonts/RobotoLight-bold.fntdata"/><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3aece51529f_0_26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5" name="Google Shape;635;g3aece51529f_0_26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7" name="Shape 1047"/>
        <p:cNvGrpSpPr/>
        <p:nvPr/>
      </p:nvGrpSpPr>
      <p:grpSpPr>
        <a:xfrm>
          <a:off x="0" y="0"/>
          <a:ext cx="0" cy="0"/>
          <a:chOff x="0" y="0"/>
          <a:chExt cx="0" cy="0"/>
        </a:xfrm>
      </p:grpSpPr>
      <p:sp>
        <p:nvSpPr>
          <p:cNvPr id="1048" name="Google Shape;1048;g3b12e394374_0_60:notes"/>
          <p:cNvSpPr/>
          <p:nvPr>
            <p:ph idx="2" type="sldImg"/>
          </p:nvPr>
        </p:nvSpPr>
        <p:spPr>
          <a:xfrm>
            <a:off x="381323"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9" name="Google Shape;1049;g3b12e394374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0" name="Shape 1080"/>
        <p:cNvGrpSpPr/>
        <p:nvPr/>
      </p:nvGrpSpPr>
      <p:grpSpPr>
        <a:xfrm>
          <a:off x="0" y="0"/>
          <a:ext cx="0" cy="0"/>
          <a:chOff x="0" y="0"/>
          <a:chExt cx="0" cy="0"/>
        </a:xfrm>
      </p:grpSpPr>
      <p:sp>
        <p:nvSpPr>
          <p:cNvPr id="1081" name="Google Shape;1081;g3b5a8f3b87f_3_195:notes"/>
          <p:cNvSpPr/>
          <p:nvPr>
            <p:ph idx="2" type="sldImg"/>
          </p:nvPr>
        </p:nvSpPr>
        <p:spPr>
          <a:xfrm>
            <a:off x="381323"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2" name="Google Shape;1082;g3b5a8f3b87f_3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2" name="Shape 1092"/>
        <p:cNvGrpSpPr/>
        <p:nvPr/>
      </p:nvGrpSpPr>
      <p:grpSpPr>
        <a:xfrm>
          <a:off x="0" y="0"/>
          <a:ext cx="0" cy="0"/>
          <a:chOff x="0" y="0"/>
          <a:chExt cx="0" cy="0"/>
        </a:xfrm>
      </p:grpSpPr>
      <p:sp>
        <p:nvSpPr>
          <p:cNvPr id="1093" name="Google Shape;1093;g3b4d2dc9d44_0_372:notes"/>
          <p:cNvSpPr/>
          <p:nvPr>
            <p:ph idx="2" type="sldImg"/>
          </p:nvPr>
        </p:nvSpPr>
        <p:spPr>
          <a:xfrm>
            <a:off x="381323"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4" name="Google Shape;1094;g3b4d2dc9d44_0_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3" name="Shape 1123"/>
        <p:cNvGrpSpPr/>
        <p:nvPr/>
      </p:nvGrpSpPr>
      <p:grpSpPr>
        <a:xfrm>
          <a:off x="0" y="0"/>
          <a:ext cx="0" cy="0"/>
          <a:chOff x="0" y="0"/>
          <a:chExt cx="0" cy="0"/>
        </a:xfrm>
      </p:grpSpPr>
      <p:sp>
        <p:nvSpPr>
          <p:cNvPr id="1124" name="Google Shape;1124;g3b4d2dc9d44_0_1955:notes"/>
          <p:cNvSpPr/>
          <p:nvPr>
            <p:ph idx="2" type="sldImg"/>
          </p:nvPr>
        </p:nvSpPr>
        <p:spPr>
          <a:xfrm>
            <a:off x="381323"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5" name="Google Shape;1125;g3b4d2dc9d44_0_19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4" name="Shape 1154"/>
        <p:cNvGrpSpPr/>
        <p:nvPr/>
      </p:nvGrpSpPr>
      <p:grpSpPr>
        <a:xfrm>
          <a:off x="0" y="0"/>
          <a:ext cx="0" cy="0"/>
          <a:chOff x="0" y="0"/>
          <a:chExt cx="0" cy="0"/>
        </a:xfrm>
      </p:grpSpPr>
      <p:sp>
        <p:nvSpPr>
          <p:cNvPr id="1155" name="Google Shape;1155;g3b5a8f3b87f_3_262:notes"/>
          <p:cNvSpPr/>
          <p:nvPr>
            <p:ph idx="2" type="sldImg"/>
          </p:nvPr>
        </p:nvSpPr>
        <p:spPr>
          <a:xfrm>
            <a:off x="381323"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6" name="Google Shape;1156;g3b5a8f3b87f_3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6" name="Shape 1166"/>
        <p:cNvGrpSpPr/>
        <p:nvPr/>
      </p:nvGrpSpPr>
      <p:grpSpPr>
        <a:xfrm>
          <a:off x="0" y="0"/>
          <a:ext cx="0" cy="0"/>
          <a:chOff x="0" y="0"/>
          <a:chExt cx="0" cy="0"/>
        </a:xfrm>
      </p:grpSpPr>
      <p:sp>
        <p:nvSpPr>
          <p:cNvPr id="1167" name="Google Shape;1167;g3b6e8715966_5_95:notes"/>
          <p:cNvSpPr/>
          <p:nvPr>
            <p:ph idx="2" type="sldImg"/>
          </p:nvPr>
        </p:nvSpPr>
        <p:spPr>
          <a:xfrm>
            <a:off x="381323"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8" name="Google Shape;1168;g3b6e8715966_5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9" name="Shape 1229"/>
        <p:cNvGrpSpPr/>
        <p:nvPr/>
      </p:nvGrpSpPr>
      <p:grpSpPr>
        <a:xfrm>
          <a:off x="0" y="0"/>
          <a:ext cx="0" cy="0"/>
          <a:chOff x="0" y="0"/>
          <a:chExt cx="0" cy="0"/>
        </a:xfrm>
      </p:grpSpPr>
      <p:sp>
        <p:nvSpPr>
          <p:cNvPr id="1230" name="Google Shape;1230;g3c41008a116_0_336:notes"/>
          <p:cNvSpPr/>
          <p:nvPr>
            <p:ph idx="2" type="sldImg"/>
          </p:nvPr>
        </p:nvSpPr>
        <p:spPr>
          <a:xfrm>
            <a:off x="381323"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1" name="Google Shape;1231;g3c41008a116_0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1" name="Shape 1241"/>
        <p:cNvGrpSpPr/>
        <p:nvPr/>
      </p:nvGrpSpPr>
      <p:grpSpPr>
        <a:xfrm>
          <a:off x="0" y="0"/>
          <a:ext cx="0" cy="0"/>
          <a:chOff x="0" y="0"/>
          <a:chExt cx="0" cy="0"/>
        </a:xfrm>
      </p:grpSpPr>
      <p:sp>
        <p:nvSpPr>
          <p:cNvPr id="1242" name="Google Shape;1242;g3c41008a116_0_3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3" name="Google Shape;1243;g3c41008a116_0_3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9" name="Shape 1279"/>
        <p:cNvGrpSpPr/>
        <p:nvPr/>
      </p:nvGrpSpPr>
      <p:grpSpPr>
        <a:xfrm>
          <a:off x="0" y="0"/>
          <a:ext cx="0" cy="0"/>
          <a:chOff x="0" y="0"/>
          <a:chExt cx="0" cy="0"/>
        </a:xfrm>
      </p:grpSpPr>
      <p:sp>
        <p:nvSpPr>
          <p:cNvPr id="1280" name="Google Shape;1280;g3c41008a116_0_3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1" name="Google Shape;1281;g3c41008a116_0_3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7" name="Shape 1347"/>
        <p:cNvGrpSpPr/>
        <p:nvPr/>
      </p:nvGrpSpPr>
      <p:grpSpPr>
        <a:xfrm>
          <a:off x="0" y="0"/>
          <a:ext cx="0" cy="0"/>
          <a:chOff x="0" y="0"/>
          <a:chExt cx="0" cy="0"/>
        </a:xfrm>
      </p:grpSpPr>
      <p:sp>
        <p:nvSpPr>
          <p:cNvPr id="1348" name="Google Shape;1348;g3b5a8f3b87f_3_207:notes"/>
          <p:cNvSpPr/>
          <p:nvPr>
            <p:ph idx="2" type="sldImg"/>
          </p:nvPr>
        </p:nvSpPr>
        <p:spPr>
          <a:xfrm>
            <a:off x="381323"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9" name="Google Shape;1349;g3b5a8f3b87f_3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3aece51529f_0_1516:notes"/>
          <p:cNvSpPr/>
          <p:nvPr>
            <p:ph idx="2" type="sldImg"/>
          </p:nvPr>
        </p:nvSpPr>
        <p:spPr>
          <a:xfrm>
            <a:off x="381323"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2" name="Google Shape;642;g3aece51529f_0_15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9" name="Shape 1359"/>
        <p:cNvGrpSpPr/>
        <p:nvPr/>
      </p:nvGrpSpPr>
      <p:grpSpPr>
        <a:xfrm>
          <a:off x="0" y="0"/>
          <a:ext cx="0" cy="0"/>
          <a:chOff x="0" y="0"/>
          <a:chExt cx="0" cy="0"/>
        </a:xfrm>
      </p:grpSpPr>
      <p:sp>
        <p:nvSpPr>
          <p:cNvPr id="1360" name="Google Shape;1360;g3b94b7bee12_0_17:notes"/>
          <p:cNvSpPr/>
          <p:nvPr>
            <p:ph idx="2" type="sldImg"/>
          </p:nvPr>
        </p:nvSpPr>
        <p:spPr>
          <a:xfrm>
            <a:off x="381323"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1" name="Google Shape;1361;g3b94b7bee12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8" name="Shape 1378"/>
        <p:cNvGrpSpPr/>
        <p:nvPr/>
      </p:nvGrpSpPr>
      <p:grpSpPr>
        <a:xfrm>
          <a:off x="0" y="0"/>
          <a:ext cx="0" cy="0"/>
          <a:chOff x="0" y="0"/>
          <a:chExt cx="0" cy="0"/>
        </a:xfrm>
      </p:grpSpPr>
      <p:sp>
        <p:nvSpPr>
          <p:cNvPr id="1379" name="Google Shape;1379;g3b5a8f3b87f_3_240:notes"/>
          <p:cNvSpPr/>
          <p:nvPr>
            <p:ph idx="2" type="sldImg"/>
          </p:nvPr>
        </p:nvSpPr>
        <p:spPr>
          <a:xfrm>
            <a:off x="381323"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0" name="Google Shape;1380;g3b5a8f3b87f_3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0" name="Shape 1390"/>
        <p:cNvGrpSpPr/>
        <p:nvPr/>
      </p:nvGrpSpPr>
      <p:grpSpPr>
        <a:xfrm>
          <a:off x="0" y="0"/>
          <a:ext cx="0" cy="0"/>
          <a:chOff x="0" y="0"/>
          <a:chExt cx="0" cy="0"/>
        </a:xfrm>
      </p:grpSpPr>
      <p:sp>
        <p:nvSpPr>
          <p:cNvPr id="1391" name="Google Shape;1391;g3b5a8f3b87f_3_477:notes"/>
          <p:cNvSpPr/>
          <p:nvPr>
            <p:ph idx="2" type="sldImg"/>
          </p:nvPr>
        </p:nvSpPr>
        <p:spPr>
          <a:xfrm>
            <a:off x="381323"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2" name="Google Shape;1392;g3b5a8f3b87f_3_4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3" name="Shape 1403"/>
        <p:cNvGrpSpPr/>
        <p:nvPr/>
      </p:nvGrpSpPr>
      <p:grpSpPr>
        <a:xfrm>
          <a:off x="0" y="0"/>
          <a:ext cx="0" cy="0"/>
          <a:chOff x="0" y="0"/>
          <a:chExt cx="0" cy="0"/>
        </a:xfrm>
      </p:grpSpPr>
      <p:sp>
        <p:nvSpPr>
          <p:cNvPr id="1404" name="Google Shape;1404;g3b5a8f3b87f_3_251:notes"/>
          <p:cNvSpPr/>
          <p:nvPr>
            <p:ph idx="2" type="sldImg"/>
          </p:nvPr>
        </p:nvSpPr>
        <p:spPr>
          <a:xfrm>
            <a:off x="381323"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5" name="Google Shape;1405;g3b5a8f3b87f_3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5" name="Shape 1415"/>
        <p:cNvGrpSpPr/>
        <p:nvPr/>
      </p:nvGrpSpPr>
      <p:grpSpPr>
        <a:xfrm>
          <a:off x="0" y="0"/>
          <a:ext cx="0" cy="0"/>
          <a:chOff x="0" y="0"/>
          <a:chExt cx="0" cy="0"/>
        </a:xfrm>
      </p:grpSpPr>
      <p:sp>
        <p:nvSpPr>
          <p:cNvPr id="1416" name="Google Shape;1416;g3b5a8f3b87f_3_579:notes"/>
          <p:cNvSpPr/>
          <p:nvPr>
            <p:ph idx="2" type="sldImg"/>
          </p:nvPr>
        </p:nvSpPr>
        <p:spPr>
          <a:xfrm>
            <a:off x="381323"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7" name="Google Shape;1417;g3b5a8f3b87f_3_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8" name="Shape 1428"/>
        <p:cNvGrpSpPr/>
        <p:nvPr/>
      </p:nvGrpSpPr>
      <p:grpSpPr>
        <a:xfrm>
          <a:off x="0" y="0"/>
          <a:ext cx="0" cy="0"/>
          <a:chOff x="0" y="0"/>
          <a:chExt cx="0" cy="0"/>
        </a:xfrm>
      </p:grpSpPr>
      <p:sp>
        <p:nvSpPr>
          <p:cNvPr id="1429" name="Google Shape;1429;g3b5a8f3b87f_3_274:notes"/>
          <p:cNvSpPr/>
          <p:nvPr>
            <p:ph idx="2" type="sldImg"/>
          </p:nvPr>
        </p:nvSpPr>
        <p:spPr>
          <a:xfrm>
            <a:off x="381323"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0" name="Google Shape;1430;g3b5a8f3b87f_3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0" name="Shape 1440"/>
        <p:cNvGrpSpPr/>
        <p:nvPr/>
      </p:nvGrpSpPr>
      <p:grpSpPr>
        <a:xfrm>
          <a:off x="0" y="0"/>
          <a:ext cx="0" cy="0"/>
          <a:chOff x="0" y="0"/>
          <a:chExt cx="0" cy="0"/>
        </a:xfrm>
      </p:grpSpPr>
      <p:sp>
        <p:nvSpPr>
          <p:cNvPr id="1441" name="Google Shape;1441;g3b5a8f3b87f_3_690:notes"/>
          <p:cNvSpPr/>
          <p:nvPr>
            <p:ph idx="2" type="sldImg"/>
          </p:nvPr>
        </p:nvSpPr>
        <p:spPr>
          <a:xfrm>
            <a:off x="381323"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2" name="Google Shape;1442;g3b5a8f3b87f_3_6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3" name="Shape 1453"/>
        <p:cNvGrpSpPr/>
        <p:nvPr/>
      </p:nvGrpSpPr>
      <p:grpSpPr>
        <a:xfrm>
          <a:off x="0" y="0"/>
          <a:ext cx="0" cy="0"/>
          <a:chOff x="0" y="0"/>
          <a:chExt cx="0" cy="0"/>
        </a:xfrm>
      </p:grpSpPr>
      <p:sp>
        <p:nvSpPr>
          <p:cNvPr id="1454" name="Google Shape;1454;g3b5a8f3b87f_3_285:notes"/>
          <p:cNvSpPr/>
          <p:nvPr>
            <p:ph idx="2" type="sldImg"/>
          </p:nvPr>
        </p:nvSpPr>
        <p:spPr>
          <a:xfrm>
            <a:off x="381323"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5" name="Google Shape;1455;g3b5a8f3b87f_3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5" name="Shape 1465"/>
        <p:cNvGrpSpPr/>
        <p:nvPr/>
      </p:nvGrpSpPr>
      <p:grpSpPr>
        <a:xfrm>
          <a:off x="0" y="0"/>
          <a:ext cx="0" cy="0"/>
          <a:chOff x="0" y="0"/>
          <a:chExt cx="0" cy="0"/>
        </a:xfrm>
      </p:grpSpPr>
      <p:sp>
        <p:nvSpPr>
          <p:cNvPr id="1466" name="Google Shape;1466;g3b5a8f3b87f_3_732:notes"/>
          <p:cNvSpPr/>
          <p:nvPr>
            <p:ph idx="2" type="sldImg"/>
          </p:nvPr>
        </p:nvSpPr>
        <p:spPr>
          <a:xfrm>
            <a:off x="381323"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7" name="Google Shape;1467;g3b5a8f3b87f_3_7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8" name="Shape 1478"/>
        <p:cNvGrpSpPr/>
        <p:nvPr/>
      </p:nvGrpSpPr>
      <p:grpSpPr>
        <a:xfrm>
          <a:off x="0" y="0"/>
          <a:ext cx="0" cy="0"/>
          <a:chOff x="0" y="0"/>
          <a:chExt cx="0" cy="0"/>
        </a:xfrm>
      </p:grpSpPr>
      <p:sp>
        <p:nvSpPr>
          <p:cNvPr id="1479" name="Google Shape;1479;g3ba71aa75ce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0" name="Google Shape;1480;g3ba71aa75ce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3b6e8715966_5_13:notes"/>
          <p:cNvSpPr/>
          <p:nvPr>
            <p:ph idx="2" type="sldImg"/>
          </p:nvPr>
        </p:nvSpPr>
        <p:spPr>
          <a:xfrm>
            <a:off x="381323"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5" name="Google Shape;655;g3b6e8715966_5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3aece51529f_0_2741:notes"/>
          <p:cNvSpPr/>
          <p:nvPr>
            <p:ph idx="2" type="sldImg"/>
          </p:nvPr>
        </p:nvSpPr>
        <p:spPr>
          <a:xfrm>
            <a:off x="381323"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7" name="Google Shape;667;g3aece51529f_0_27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g3b5a8f3b87f_3_173:notes"/>
          <p:cNvSpPr/>
          <p:nvPr>
            <p:ph idx="2" type="sldImg"/>
          </p:nvPr>
        </p:nvSpPr>
        <p:spPr>
          <a:xfrm>
            <a:off x="381323"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3" name="Google Shape;783;g3b5a8f3b87f_3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g3b4d2dc9d44_0_1993:notes"/>
          <p:cNvSpPr/>
          <p:nvPr>
            <p:ph idx="2" type="sldImg"/>
          </p:nvPr>
        </p:nvSpPr>
        <p:spPr>
          <a:xfrm>
            <a:off x="381323"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5" name="Google Shape;795;g3b4d2dc9d44_0_19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g3b5a8f3b87f_3_370:notes"/>
          <p:cNvSpPr/>
          <p:nvPr>
            <p:ph idx="2" type="sldImg"/>
          </p:nvPr>
        </p:nvSpPr>
        <p:spPr>
          <a:xfrm>
            <a:off x="381323"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3" name="Google Shape;903;g3b5a8f3b87f_3_3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9" name="Shape 1009"/>
        <p:cNvGrpSpPr/>
        <p:nvPr/>
      </p:nvGrpSpPr>
      <p:grpSpPr>
        <a:xfrm>
          <a:off x="0" y="0"/>
          <a:ext cx="0" cy="0"/>
          <a:chOff x="0" y="0"/>
          <a:chExt cx="0" cy="0"/>
        </a:xfrm>
      </p:grpSpPr>
      <p:sp>
        <p:nvSpPr>
          <p:cNvPr id="1010" name="Google Shape;1010;g3b5a8f3b87f_3_184:notes"/>
          <p:cNvSpPr/>
          <p:nvPr>
            <p:ph idx="2" type="sldImg"/>
          </p:nvPr>
        </p:nvSpPr>
        <p:spPr>
          <a:xfrm>
            <a:off x="381323"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1" name="Google Shape;1011;g3b5a8f3b87f_3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1" name="Shape 1021"/>
        <p:cNvGrpSpPr/>
        <p:nvPr/>
      </p:nvGrpSpPr>
      <p:grpSpPr>
        <a:xfrm>
          <a:off x="0" y="0"/>
          <a:ext cx="0" cy="0"/>
          <a:chOff x="0" y="0"/>
          <a:chExt cx="0" cy="0"/>
        </a:xfrm>
      </p:grpSpPr>
      <p:sp>
        <p:nvSpPr>
          <p:cNvPr id="1022" name="Google Shape;1022;g3b12e394374_0_92:notes"/>
          <p:cNvSpPr/>
          <p:nvPr>
            <p:ph idx="2" type="sldImg"/>
          </p:nvPr>
        </p:nvSpPr>
        <p:spPr>
          <a:xfrm>
            <a:off x="381323"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3" name="Google Shape;1023;g3b12e394374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Light" type="titleOnly">
  <p:cSld name="TITLE_ONLY">
    <p:spTree>
      <p:nvGrpSpPr>
        <p:cNvPr id="8" name="Shape 8"/>
        <p:cNvGrpSpPr/>
        <p:nvPr/>
      </p:nvGrpSpPr>
      <p:grpSpPr>
        <a:xfrm>
          <a:off x="0" y="0"/>
          <a:ext cx="0" cy="0"/>
          <a:chOff x="0" y="0"/>
          <a:chExt cx="0" cy="0"/>
        </a:xfrm>
      </p:grpSpPr>
    </p:spTree>
  </p:cSld>
  <p:clrMapOvr>
    <a:masterClrMapping/>
  </p:clrMapOvr>
  <p:extLst>
    <p:ext uri="{DCECCB84-F9BA-43D5-87BE-67443E8EF086}">
      <p15:sldGuideLst>
        <p15:guide id="1" pos="173">
          <p15:clr>
            <a:srgbClr val="E46962"/>
          </p15:clr>
        </p15:guide>
        <p15:guide id="2" pos="518">
          <p15:clr>
            <a:srgbClr val="E46962"/>
          </p15:clr>
        </p15:guide>
        <p15:guide id="3" pos="633">
          <p15:clr>
            <a:srgbClr val="E46962"/>
          </p15:clr>
        </p15:guide>
        <p15:guide id="4" pos="978">
          <p15:clr>
            <a:srgbClr val="E46962"/>
          </p15:clr>
        </p15:guide>
        <p15:guide id="5" pos="1093">
          <p15:clr>
            <a:srgbClr val="E46962"/>
          </p15:clr>
        </p15:guide>
        <p15:guide id="6" pos="1438">
          <p15:clr>
            <a:srgbClr val="E46962"/>
          </p15:clr>
        </p15:guide>
        <p15:guide id="7" pos="1553">
          <p15:clr>
            <a:srgbClr val="E46962"/>
          </p15:clr>
        </p15:guide>
        <p15:guide id="8" pos="1898">
          <p15:clr>
            <a:srgbClr val="E46962"/>
          </p15:clr>
        </p15:guide>
        <p15:guide id="9" pos="2019">
          <p15:clr>
            <a:srgbClr val="E46962"/>
          </p15:clr>
        </p15:guide>
        <p15:guide id="10" pos="2352">
          <p15:clr>
            <a:srgbClr val="E46962"/>
          </p15:clr>
        </p15:guide>
        <p15:guide id="11" pos="2480">
          <p15:clr>
            <a:srgbClr val="E46962"/>
          </p15:clr>
        </p15:guide>
        <p15:guide id="12" pos="2825">
          <p15:clr>
            <a:srgbClr val="E46962"/>
          </p15:clr>
        </p15:guide>
        <p15:guide id="13" pos="2940">
          <p15:clr>
            <a:srgbClr val="E46962"/>
          </p15:clr>
        </p15:guide>
        <p15:guide id="14" pos="3285">
          <p15:clr>
            <a:srgbClr val="E46962"/>
          </p15:clr>
        </p15:guide>
        <p15:guide id="15" pos="3400">
          <p15:clr>
            <a:srgbClr val="E46962"/>
          </p15:clr>
        </p15:guide>
        <p15:guide id="16" pos="3745">
          <p15:clr>
            <a:srgbClr val="E46962"/>
          </p15:clr>
        </p15:guide>
        <p15:guide id="17" pos="3860">
          <p15:clr>
            <a:srgbClr val="E46962"/>
          </p15:clr>
        </p15:guide>
        <p15:guide id="18" pos="4205">
          <p15:clr>
            <a:srgbClr val="E46962"/>
          </p15:clr>
        </p15:guide>
        <p15:guide id="19" pos="4320">
          <p15:clr>
            <a:srgbClr val="E46962"/>
          </p15:clr>
        </p15:guide>
        <p15:guide id="20" pos="4665">
          <p15:clr>
            <a:srgbClr val="E46962"/>
          </p15:clr>
        </p15:guide>
        <p15:guide id="21" pos="4780">
          <p15:clr>
            <a:srgbClr val="E46962"/>
          </p15:clr>
        </p15:guide>
        <p15:guide id="22" pos="5125">
          <p15:clr>
            <a:srgbClr val="E46962"/>
          </p15:clr>
        </p15:guide>
        <p15:guide id="23" pos="5240">
          <p15:clr>
            <a:srgbClr val="E46962"/>
          </p15:clr>
        </p15:guide>
        <p15:guide id="24" pos="5585">
          <p15:clr>
            <a:srgbClr val="E46962"/>
          </p15:clr>
        </p15:guide>
        <p15:guide id="25" orient="horz" pos="633">
          <p15:clr>
            <a:srgbClr val="E46962"/>
          </p15:clr>
        </p15:guide>
        <p15:guide id="26" orient="horz" pos="1150">
          <p15:clr>
            <a:srgbClr val="E46962"/>
          </p15:clr>
        </p15:guide>
        <p15:guide id="27" orient="horz" pos="1265">
          <p15:clr>
            <a:srgbClr val="E46962"/>
          </p15:clr>
        </p15:guide>
        <p15:guide id="28" orient="horz" pos="1783">
          <p15:clr>
            <a:srgbClr val="E46962"/>
          </p15:clr>
        </p15:guide>
        <p15:guide id="29" orient="horz" pos="1898">
          <p15:clr>
            <a:srgbClr val="E46962"/>
          </p15:clr>
        </p15:guide>
        <p15:guide id="30" orient="horz" pos="2422">
          <p15:clr>
            <a:srgbClr val="E46962"/>
          </p15:clr>
        </p15:guide>
        <p15:guide id="31" orient="horz" pos="2537">
          <p15:clr>
            <a:srgbClr val="E46962"/>
          </p15:clr>
        </p15:guide>
        <p15:guide id="32" orient="horz" pos="3055">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Slide (Empty) 1 1">
  <p:cSld name="TITLE_AND_BODY_1_2_1_1">
    <p:spTree>
      <p:nvGrpSpPr>
        <p:cNvPr id="32" name="Shape 32"/>
        <p:cNvGrpSpPr/>
        <p:nvPr/>
      </p:nvGrpSpPr>
      <p:grpSpPr>
        <a:xfrm>
          <a:off x="0" y="0"/>
          <a:ext cx="0" cy="0"/>
          <a:chOff x="0" y="0"/>
          <a:chExt cx="0" cy="0"/>
        </a:xfrm>
      </p:grpSpPr>
      <p:sp>
        <p:nvSpPr>
          <p:cNvPr id="33" name="Google Shape;33;p11"/>
          <p:cNvSpPr/>
          <p:nvPr/>
        </p:nvSpPr>
        <p:spPr>
          <a:xfrm flipH="1" rot="10800000">
            <a:off x="0" y="-75"/>
            <a:ext cx="2724000" cy="368400"/>
          </a:xfrm>
          <a:prstGeom prst="round1Rect">
            <a:avLst>
              <a:gd fmla="val 50000" name="adj"/>
            </a:avLst>
          </a:prstGeom>
          <a:solidFill>
            <a:srgbClr val="BFD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11"/>
          <p:cNvSpPr txBox="1"/>
          <p:nvPr>
            <p:ph idx="1" type="subTitle"/>
          </p:nvPr>
        </p:nvSpPr>
        <p:spPr>
          <a:xfrm>
            <a:off x="311700" y="62012"/>
            <a:ext cx="2628900" cy="369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1"/>
              </a:buClr>
              <a:buSzPts val="800"/>
              <a:buFont typeface="Inter"/>
              <a:buNone/>
              <a:defRPr b="1" sz="800">
                <a:solidFill>
                  <a:schemeClr val="dk1"/>
                </a:solidFill>
                <a:latin typeface="Inter"/>
                <a:ea typeface="Inter"/>
                <a:cs typeface="Inter"/>
                <a:sym typeface="Inter"/>
              </a:defRPr>
            </a:lvl1pPr>
            <a:lvl2pPr lvl="1">
              <a:spcBef>
                <a:spcPts val="0"/>
              </a:spcBef>
              <a:spcAft>
                <a:spcPts val="0"/>
              </a:spcAft>
              <a:buClr>
                <a:schemeClr val="dk1"/>
              </a:buClr>
              <a:buSzPts val="800"/>
              <a:buNone/>
              <a:defRPr b="1" sz="800">
                <a:solidFill>
                  <a:schemeClr val="dk1"/>
                </a:solidFill>
              </a:defRPr>
            </a:lvl2pPr>
            <a:lvl3pPr lvl="2">
              <a:spcBef>
                <a:spcPts val="0"/>
              </a:spcBef>
              <a:spcAft>
                <a:spcPts val="0"/>
              </a:spcAft>
              <a:buClr>
                <a:schemeClr val="dk1"/>
              </a:buClr>
              <a:buSzPts val="800"/>
              <a:buNone/>
              <a:defRPr b="1" sz="800">
                <a:solidFill>
                  <a:schemeClr val="dk1"/>
                </a:solidFill>
              </a:defRPr>
            </a:lvl3pPr>
            <a:lvl4pPr lvl="3">
              <a:spcBef>
                <a:spcPts val="0"/>
              </a:spcBef>
              <a:spcAft>
                <a:spcPts val="0"/>
              </a:spcAft>
              <a:buClr>
                <a:schemeClr val="dk1"/>
              </a:buClr>
              <a:buSzPts val="800"/>
              <a:buNone/>
              <a:defRPr b="1" sz="800">
                <a:solidFill>
                  <a:schemeClr val="dk1"/>
                </a:solidFill>
              </a:defRPr>
            </a:lvl4pPr>
            <a:lvl5pPr lvl="4">
              <a:spcBef>
                <a:spcPts val="0"/>
              </a:spcBef>
              <a:spcAft>
                <a:spcPts val="0"/>
              </a:spcAft>
              <a:buClr>
                <a:schemeClr val="dk1"/>
              </a:buClr>
              <a:buSzPts val="800"/>
              <a:buNone/>
              <a:defRPr b="1" sz="800">
                <a:solidFill>
                  <a:schemeClr val="dk1"/>
                </a:solidFill>
              </a:defRPr>
            </a:lvl5pPr>
            <a:lvl6pPr lvl="5">
              <a:spcBef>
                <a:spcPts val="0"/>
              </a:spcBef>
              <a:spcAft>
                <a:spcPts val="0"/>
              </a:spcAft>
              <a:buClr>
                <a:schemeClr val="dk1"/>
              </a:buClr>
              <a:buSzPts val="800"/>
              <a:buNone/>
              <a:defRPr b="1" sz="800">
                <a:solidFill>
                  <a:schemeClr val="dk1"/>
                </a:solidFill>
              </a:defRPr>
            </a:lvl6pPr>
            <a:lvl7pPr lvl="6">
              <a:spcBef>
                <a:spcPts val="0"/>
              </a:spcBef>
              <a:spcAft>
                <a:spcPts val="0"/>
              </a:spcAft>
              <a:buClr>
                <a:schemeClr val="dk1"/>
              </a:buClr>
              <a:buSzPts val="800"/>
              <a:buNone/>
              <a:defRPr b="1" sz="800">
                <a:solidFill>
                  <a:schemeClr val="dk1"/>
                </a:solidFill>
              </a:defRPr>
            </a:lvl7pPr>
            <a:lvl8pPr lvl="7">
              <a:spcBef>
                <a:spcPts val="0"/>
              </a:spcBef>
              <a:spcAft>
                <a:spcPts val="0"/>
              </a:spcAft>
              <a:buClr>
                <a:schemeClr val="dk1"/>
              </a:buClr>
              <a:buSzPts val="800"/>
              <a:buNone/>
              <a:defRPr b="1" sz="800">
                <a:solidFill>
                  <a:schemeClr val="dk1"/>
                </a:solidFill>
              </a:defRPr>
            </a:lvl8pPr>
            <a:lvl9pPr lvl="8">
              <a:spcBef>
                <a:spcPts val="0"/>
              </a:spcBef>
              <a:spcAft>
                <a:spcPts val="0"/>
              </a:spcAft>
              <a:buClr>
                <a:schemeClr val="dk1"/>
              </a:buClr>
              <a:buSzPts val="800"/>
              <a:buNone/>
              <a:defRPr b="1" sz="800">
                <a:solidFill>
                  <a:schemeClr val="dk1"/>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Slide - Bowtie">
  <p:cSld name="TITLE_AND_BODY_1_2_1_1_1">
    <p:spTree>
      <p:nvGrpSpPr>
        <p:cNvPr id="35" name="Shape 35"/>
        <p:cNvGrpSpPr/>
        <p:nvPr/>
      </p:nvGrpSpPr>
      <p:grpSpPr>
        <a:xfrm>
          <a:off x="0" y="0"/>
          <a:ext cx="0" cy="0"/>
          <a:chOff x="0" y="0"/>
          <a:chExt cx="0" cy="0"/>
        </a:xfrm>
      </p:grpSpPr>
      <p:sp>
        <p:nvSpPr>
          <p:cNvPr id="36" name="Google Shape;36;p12"/>
          <p:cNvSpPr/>
          <p:nvPr/>
        </p:nvSpPr>
        <p:spPr>
          <a:xfrm flipH="1" rot="10800000">
            <a:off x="0" y="-75"/>
            <a:ext cx="2724000" cy="368400"/>
          </a:xfrm>
          <a:prstGeom prst="round1Rect">
            <a:avLst>
              <a:gd fmla="val 50000" name="adj"/>
            </a:avLst>
          </a:prstGeom>
          <a:solidFill>
            <a:srgbClr val="BFD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12"/>
          <p:cNvSpPr txBox="1"/>
          <p:nvPr>
            <p:ph idx="1" type="subTitle"/>
          </p:nvPr>
        </p:nvSpPr>
        <p:spPr>
          <a:xfrm>
            <a:off x="311700" y="62012"/>
            <a:ext cx="2628900" cy="369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1"/>
              </a:buClr>
              <a:buSzPts val="800"/>
              <a:buFont typeface="Inter"/>
              <a:buNone/>
              <a:defRPr b="1" sz="800">
                <a:solidFill>
                  <a:schemeClr val="dk1"/>
                </a:solidFill>
                <a:latin typeface="Inter"/>
                <a:ea typeface="Inter"/>
                <a:cs typeface="Inter"/>
                <a:sym typeface="Inter"/>
              </a:defRPr>
            </a:lvl1pPr>
            <a:lvl2pPr lvl="1">
              <a:spcBef>
                <a:spcPts val="0"/>
              </a:spcBef>
              <a:spcAft>
                <a:spcPts val="0"/>
              </a:spcAft>
              <a:buClr>
                <a:schemeClr val="dk1"/>
              </a:buClr>
              <a:buSzPts val="800"/>
              <a:buNone/>
              <a:defRPr b="1" sz="800">
                <a:solidFill>
                  <a:schemeClr val="dk1"/>
                </a:solidFill>
              </a:defRPr>
            </a:lvl2pPr>
            <a:lvl3pPr lvl="2">
              <a:spcBef>
                <a:spcPts val="0"/>
              </a:spcBef>
              <a:spcAft>
                <a:spcPts val="0"/>
              </a:spcAft>
              <a:buClr>
                <a:schemeClr val="dk1"/>
              </a:buClr>
              <a:buSzPts val="800"/>
              <a:buNone/>
              <a:defRPr b="1" sz="800">
                <a:solidFill>
                  <a:schemeClr val="dk1"/>
                </a:solidFill>
              </a:defRPr>
            </a:lvl3pPr>
            <a:lvl4pPr lvl="3">
              <a:spcBef>
                <a:spcPts val="0"/>
              </a:spcBef>
              <a:spcAft>
                <a:spcPts val="0"/>
              </a:spcAft>
              <a:buClr>
                <a:schemeClr val="dk1"/>
              </a:buClr>
              <a:buSzPts val="800"/>
              <a:buNone/>
              <a:defRPr b="1" sz="800">
                <a:solidFill>
                  <a:schemeClr val="dk1"/>
                </a:solidFill>
              </a:defRPr>
            </a:lvl4pPr>
            <a:lvl5pPr lvl="4">
              <a:spcBef>
                <a:spcPts val="0"/>
              </a:spcBef>
              <a:spcAft>
                <a:spcPts val="0"/>
              </a:spcAft>
              <a:buClr>
                <a:schemeClr val="dk1"/>
              </a:buClr>
              <a:buSzPts val="800"/>
              <a:buNone/>
              <a:defRPr b="1" sz="800">
                <a:solidFill>
                  <a:schemeClr val="dk1"/>
                </a:solidFill>
              </a:defRPr>
            </a:lvl5pPr>
            <a:lvl6pPr lvl="5">
              <a:spcBef>
                <a:spcPts val="0"/>
              </a:spcBef>
              <a:spcAft>
                <a:spcPts val="0"/>
              </a:spcAft>
              <a:buClr>
                <a:schemeClr val="dk1"/>
              </a:buClr>
              <a:buSzPts val="800"/>
              <a:buNone/>
              <a:defRPr b="1" sz="800">
                <a:solidFill>
                  <a:schemeClr val="dk1"/>
                </a:solidFill>
              </a:defRPr>
            </a:lvl6pPr>
            <a:lvl7pPr lvl="6">
              <a:spcBef>
                <a:spcPts val="0"/>
              </a:spcBef>
              <a:spcAft>
                <a:spcPts val="0"/>
              </a:spcAft>
              <a:buClr>
                <a:schemeClr val="dk1"/>
              </a:buClr>
              <a:buSzPts val="800"/>
              <a:buNone/>
              <a:defRPr b="1" sz="800">
                <a:solidFill>
                  <a:schemeClr val="dk1"/>
                </a:solidFill>
              </a:defRPr>
            </a:lvl7pPr>
            <a:lvl8pPr lvl="7">
              <a:spcBef>
                <a:spcPts val="0"/>
              </a:spcBef>
              <a:spcAft>
                <a:spcPts val="0"/>
              </a:spcAft>
              <a:buClr>
                <a:schemeClr val="dk1"/>
              </a:buClr>
              <a:buSzPts val="800"/>
              <a:buNone/>
              <a:defRPr b="1" sz="800">
                <a:solidFill>
                  <a:schemeClr val="dk1"/>
                </a:solidFill>
              </a:defRPr>
            </a:lvl8pPr>
            <a:lvl9pPr lvl="8">
              <a:spcBef>
                <a:spcPts val="0"/>
              </a:spcBef>
              <a:spcAft>
                <a:spcPts val="0"/>
              </a:spcAft>
              <a:buClr>
                <a:schemeClr val="dk1"/>
              </a:buClr>
              <a:buSzPts val="800"/>
              <a:buNone/>
              <a:defRPr b="1" sz="800">
                <a:solidFill>
                  <a:schemeClr val="dk1"/>
                </a:solidFill>
              </a:defRPr>
            </a:lvl9pPr>
          </a:lstStyle>
          <a:p/>
        </p:txBody>
      </p:sp>
      <p:sp>
        <p:nvSpPr>
          <p:cNvPr id="38" name="Google Shape;38;p12"/>
          <p:cNvSpPr/>
          <p:nvPr/>
        </p:nvSpPr>
        <p:spPr>
          <a:xfrm>
            <a:off x="5951399" y="1392956"/>
            <a:ext cx="940651" cy="1474281"/>
          </a:xfrm>
          <a:custGeom>
            <a:rect b="b" l="l" r="r" t="t"/>
            <a:pathLst>
              <a:path extrusionOk="0" h="61750" w="39399">
                <a:moveTo>
                  <a:pt x="39398" y="0"/>
                </a:moveTo>
                <a:lnTo>
                  <a:pt x="1" y="8280"/>
                </a:lnTo>
                <a:lnTo>
                  <a:pt x="1" y="53470"/>
                </a:lnTo>
                <a:lnTo>
                  <a:pt x="39398" y="61749"/>
                </a:lnTo>
                <a:lnTo>
                  <a:pt x="39398" y="0"/>
                </a:lnTo>
                <a:close/>
              </a:path>
            </a:pathLst>
          </a:custGeom>
          <a:noFill/>
          <a:ln cap="flat" cmpd="sng" w="9525">
            <a:solidFill>
              <a:srgbClr val="000000"/>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12"/>
          <p:cNvSpPr/>
          <p:nvPr/>
        </p:nvSpPr>
        <p:spPr>
          <a:xfrm>
            <a:off x="6954830" y="1184388"/>
            <a:ext cx="940126" cy="1891401"/>
          </a:xfrm>
          <a:custGeom>
            <a:rect b="b" l="l" r="r" t="t"/>
            <a:pathLst>
              <a:path extrusionOk="0" h="79221" w="39377">
                <a:moveTo>
                  <a:pt x="39377" y="1"/>
                </a:moveTo>
                <a:lnTo>
                  <a:pt x="0" y="8280"/>
                </a:lnTo>
                <a:lnTo>
                  <a:pt x="0" y="70951"/>
                </a:lnTo>
                <a:lnTo>
                  <a:pt x="39377" y="79220"/>
                </a:lnTo>
                <a:lnTo>
                  <a:pt x="39377" y="1"/>
                </a:lnTo>
                <a:close/>
              </a:path>
            </a:pathLst>
          </a:custGeom>
          <a:noFill/>
          <a:ln cap="flat" cmpd="sng" w="9525">
            <a:solidFill>
              <a:srgbClr val="000000"/>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12"/>
          <p:cNvSpPr/>
          <p:nvPr/>
        </p:nvSpPr>
        <p:spPr>
          <a:xfrm>
            <a:off x="1169998" y="1062048"/>
            <a:ext cx="6805235" cy="2136072"/>
          </a:xfrm>
          <a:custGeom>
            <a:rect b="b" l="l" r="r" t="t"/>
            <a:pathLst>
              <a:path extrusionOk="0" fill="none" h="89469" w="285036">
                <a:moveTo>
                  <a:pt x="156388" y="26932"/>
                </a:moveTo>
                <a:lnTo>
                  <a:pt x="285036" y="1"/>
                </a:lnTo>
                <a:lnTo>
                  <a:pt x="285036" y="89469"/>
                </a:lnTo>
                <a:lnTo>
                  <a:pt x="156398" y="62081"/>
                </a:lnTo>
                <a:lnTo>
                  <a:pt x="128524" y="62081"/>
                </a:lnTo>
                <a:lnTo>
                  <a:pt x="1" y="89469"/>
                </a:lnTo>
                <a:lnTo>
                  <a:pt x="1" y="1"/>
                </a:lnTo>
                <a:lnTo>
                  <a:pt x="128514" y="26932"/>
                </a:lnTo>
                <a:lnTo>
                  <a:pt x="156388" y="26932"/>
                </a:lnTo>
                <a:close/>
              </a:path>
            </a:pathLst>
          </a:custGeom>
          <a:noFill/>
          <a:ln cap="flat" cmpd="sng" w="19050">
            <a:solidFill>
              <a:srgbClr val="000000"/>
            </a:solidFill>
            <a:prstDash val="solid"/>
            <a:miter lim="10362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12"/>
          <p:cNvSpPr/>
          <p:nvPr/>
        </p:nvSpPr>
        <p:spPr>
          <a:xfrm>
            <a:off x="4944769" y="1601655"/>
            <a:ext cx="943850" cy="1056898"/>
          </a:xfrm>
          <a:custGeom>
            <a:rect b="b" l="l" r="r" t="t"/>
            <a:pathLst>
              <a:path extrusionOk="0" h="44268" w="39533">
                <a:moveTo>
                  <a:pt x="39533" y="0"/>
                </a:moveTo>
                <a:lnTo>
                  <a:pt x="1" y="8300"/>
                </a:lnTo>
                <a:lnTo>
                  <a:pt x="1" y="35967"/>
                </a:lnTo>
                <a:lnTo>
                  <a:pt x="39533" y="44268"/>
                </a:lnTo>
                <a:lnTo>
                  <a:pt x="39533" y="0"/>
                </a:lnTo>
                <a:close/>
              </a:path>
            </a:pathLst>
          </a:custGeom>
          <a:noFill/>
          <a:ln cap="flat" cmpd="sng" w="9525">
            <a:solidFill>
              <a:srgbClr val="000000"/>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12"/>
          <p:cNvSpPr/>
          <p:nvPr/>
        </p:nvSpPr>
        <p:spPr>
          <a:xfrm>
            <a:off x="1238650" y="1184388"/>
            <a:ext cx="940150" cy="1891401"/>
          </a:xfrm>
          <a:custGeom>
            <a:rect b="b" l="l" r="r" t="t"/>
            <a:pathLst>
              <a:path extrusionOk="0" h="79221" w="39378">
                <a:moveTo>
                  <a:pt x="1" y="79220"/>
                </a:moveTo>
                <a:lnTo>
                  <a:pt x="39377" y="70941"/>
                </a:lnTo>
                <a:lnTo>
                  <a:pt x="39377" y="8280"/>
                </a:lnTo>
                <a:lnTo>
                  <a:pt x="1" y="1"/>
                </a:lnTo>
                <a:lnTo>
                  <a:pt x="1" y="79220"/>
                </a:lnTo>
                <a:close/>
              </a:path>
            </a:pathLst>
          </a:custGeom>
          <a:noFill/>
          <a:ln cap="flat" cmpd="sng" w="9525">
            <a:solidFill>
              <a:srgbClr val="000000"/>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12"/>
          <p:cNvSpPr/>
          <p:nvPr/>
        </p:nvSpPr>
        <p:spPr>
          <a:xfrm>
            <a:off x="2241580" y="1392956"/>
            <a:ext cx="940627" cy="1474281"/>
          </a:xfrm>
          <a:custGeom>
            <a:rect b="b" l="l" r="r" t="t"/>
            <a:pathLst>
              <a:path extrusionOk="0" h="61750" w="39398">
                <a:moveTo>
                  <a:pt x="0" y="61749"/>
                </a:moveTo>
                <a:lnTo>
                  <a:pt x="39398" y="53470"/>
                </a:lnTo>
                <a:lnTo>
                  <a:pt x="39398" y="8280"/>
                </a:lnTo>
                <a:lnTo>
                  <a:pt x="0" y="0"/>
                </a:lnTo>
                <a:lnTo>
                  <a:pt x="0" y="61749"/>
                </a:lnTo>
                <a:close/>
              </a:path>
            </a:pathLst>
          </a:custGeom>
          <a:noFill/>
          <a:ln cap="flat" cmpd="sng" w="9525">
            <a:solidFill>
              <a:srgbClr val="000000"/>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12"/>
          <p:cNvSpPr/>
          <p:nvPr/>
        </p:nvSpPr>
        <p:spPr>
          <a:xfrm>
            <a:off x="3244986" y="1601655"/>
            <a:ext cx="943850" cy="1056898"/>
          </a:xfrm>
          <a:custGeom>
            <a:rect b="b" l="l" r="r" t="t"/>
            <a:pathLst>
              <a:path extrusionOk="0" h="44268" w="39533">
                <a:moveTo>
                  <a:pt x="1" y="44268"/>
                </a:moveTo>
                <a:lnTo>
                  <a:pt x="39533" y="35957"/>
                </a:lnTo>
                <a:lnTo>
                  <a:pt x="39533" y="8290"/>
                </a:lnTo>
                <a:lnTo>
                  <a:pt x="1" y="0"/>
                </a:lnTo>
                <a:lnTo>
                  <a:pt x="1" y="44268"/>
                </a:lnTo>
                <a:close/>
              </a:path>
            </a:pathLst>
          </a:custGeom>
          <a:noFill/>
          <a:ln cap="flat" cmpd="sng" w="9525">
            <a:solidFill>
              <a:srgbClr val="000000"/>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12"/>
          <p:cNvSpPr/>
          <p:nvPr/>
        </p:nvSpPr>
        <p:spPr>
          <a:xfrm>
            <a:off x="4258121" y="1799578"/>
            <a:ext cx="617700" cy="6612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46" name="Google Shape;46;p12"/>
          <p:cNvSpPr txBox="1"/>
          <p:nvPr/>
        </p:nvSpPr>
        <p:spPr>
          <a:xfrm>
            <a:off x="4240155" y="2014526"/>
            <a:ext cx="654900" cy="231000"/>
          </a:xfrm>
          <a:prstGeom prst="rect">
            <a:avLst/>
          </a:prstGeom>
          <a:no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None/>
            </a:pPr>
            <a:r>
              <a:rPr lang="en" sz="800">
                <a:solidFill>
                  <a:srgbClr val="FFFFFF"/>
                </a:solidFill>
                <a:latin typeface="Roboto"/>
                <a:ea typeface="Roboto"/>
                <a:cs typeface="Roboto"/>
                <a:sym typeface="Roboto"/>
              </a:rPr>
              <a:t>MUTUAL COMMIT</a:t>
            </a:r>
            <a:endParaRPr sz="800">
              <a:solidFill>
                <a:srgbClr val="FFFFFF"/>
              </a:solidFill>
              <a:latin typeface="Roboto"/>
              <a:ea typeface="Roboto"/>
              <a:cs typeface="Roboto"/>
              <a:sym typeface="Roboto"/>
            </a:endParaRPr>
          </a:p>
        </p:txBody>
      </p:sp>
      <p:sp>
        <p:nvSpPr>
          <p:cNvPr id="47" name="Google Shape;47;p12"/>
          <p:cNvSpPr txBox="1"/>
          <p:nvPr/>
        </p:nvSpPr>
        <p:spPr>
          <a:xfrm>
            <a:off x="4951768" y="2014526"/>
            <a:ext cx="955800" cy="231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 sz="800">
                <a:solidFill>
                  <a:srgbClr val="232324"/>
                </a:solidFill>
                <a:latin typeface="Roboto"/>
                <a:ea typeface="Roboto"/>
                <a:cs typeface="Roboto"/>
                <a:sym typeface="Roboto"/>
              </a:rPr>
              <a:t>ONBOARDING</a:t>
            </a:r>
            <a:endParaRPr sz="800">
              <a:solidFill>
                <a:srgbClr val="232324"/>
              </a:solidFill>
              <a:latin typeface="Roboto"/>
              <a:ea typeface="Roboto"/>
              <a:cs typeface="Roboto"/>
              <a:sym typeface="Roboto"/>
            </a:endParaRPr>
          </a:p>
        </p:txBody>
      </p:sp>
      <p:sp>
        <p:nvSpPr>
          <p:cNvPr id="48" name="Google Shape;48;p12"/>
          <p:cNvSpPr txBox="1"/>
          <p:nvPr/>
        </p:nvSpPr>
        <p:spPr>
          <a:xfrm>
            <a:off x="1268601" y="2014526"/>
            <a:ext cx="882000" cy="231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 sz="800">
                <a:solidFill>
                  <a:srgbClr val="232324"/>
                </a:solidFill>
                <a:latin typeface="Roboto"/>
                <a:ea typeface="Roboto"/>
                <a:cs typeface="Roboto"/>
                <a:sym typeface="Roboto"/>
              </a:rPr>
              <a:t>AWARENESS</a:t>
            </a:r>
            <a:endParaRPr sz="800">
              <a:solidFill>
                <a:srgbClr val="232324"/>
              </a:solidFill>
              <a:latin typeface="Roboto"/>
              <a:ea typeface="Roboto"/>
              <a:cs typeface="Roboto"/>
              <a:sym typeface="Roboto"/>
            </a:endParaRPr>
          </a:p>
        </p:txBody>
      </p:sp>
      <p:sp>
        <p:nvSpPr>
          <p:cNvPr id="49" name="Google Shape;49;p12"/>
          <p:cNvSpPr txBox="1"/>
          <p:nvPr/>
        </p:nvSpPr>
        <p:spPr>
          <a:xfrm>
            <a:off x="2278287" y="2014526"/>
            <a:ext cx="882000" cy="231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 sz="800">
                <a:solidFill>
                  <a:srgbClr val="232324"/>
                </a:solidFill>
                <a:latin typeface="Roboto"/>
                <a:ea typeface="Roboto"/>
                <a:cs typeface="Roboto"/>
                <a:sym typeface="Roboto"/>
              </a:rPr>
              <a:t>EDUCATION</a:t>
            </a:r>
            <a:endParaRPr sz="800">
              <a:solidFill>
                <a:srgbClr val="232324"/>
              </a:solidFill>
              <a:latin typeface="Roboto"/>
              <a:ea typeface="Roboto"/>
              <a:cs typeface="Roboto"/>
              <a:sym typeface="Roboto"/>
            </a:endParaRPr>
          </a:p>
        </p:txBody>
      </p:sp>
      <p:sp>
        <p:nvSpPr>
          <p:cNvPr id="50" name="Google Shape;50;p12"/>
          <p:cNvSpPr txBox="1"/>
          <p:nvPr/>
        </p:nvSpPr>
        <p:spPr>
          <a:xfrm>
            <a:off x="3244217" y="2014526"/>
            <a:ext cx="955800" cy="231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 sz="800">
                <a:solidFill>
                  <a:srgbClr val="232324"/>
                </a:solidFill>
                <a:latin typeface="Roboto"/>
                <a:ea typeface="Roboto"/>
                <a:cs typeface="Roboto"/>
                <a:sym typeface="Roboto"/>
              </a:rPr>
              <a:t>SELECTION</a:t>
            </a:r>
            <a:endParaRPr sz="800">
              <a:solidFill>
                <a:srgbClr val="232324"/>
              </a:solidFill>
              <a:latin typeface="Roboto"/>
              <a:ea typeface="Roboto"/>
              <a:cs typeface="Roboto"/>
              <a:sym typeface="Roboto"/>
            </a:endParaRPr>
          </a:p>
        </p:txBody>
      </p:sp>
      <p:cxnSp>
        <p:nvCxnSpPr>
          <p:cNvPr id="51" name="Google Shape;51;p12"/>
          <p:cNvCxnSpPr/>
          <p:nvPr/>
        </p:nvCxnSpPr>
        <p:spPr>
          <a:xfrm>
            <a:off x="3476834" y="1670348"/>
            <a:ext cx="0" cy="919500"/>
          </a:xfrm>
          <a:prstGeom prst="straightConnector1">
            <a:avLst/>
          </a:prstGeom>
          <a:noFill/>
          <a:ln cap="flat" cmpd="sng" w="9525">
            <a:solidFill>
              <a:srgbClr val="232324"/>
            </a:solidFill>
            <a:prstDash val="dot"/>
            <a:round/>
            <a:headEnd len="med" w="med" type="none"/>
            <a:tailEnd len="med" w="med" type="none"/>
          </a:ln>
        </p:spPr>
      </p:cxnSp>
      <p:sp>
        <p:nvSpPr>
          <p:cNvPr id="52" name="Google Shape;52;p12"/>
          <p:cNvSpPr txBox="1"/>
          <p:nvPr/>
        </p:nvSpPr>
        <p:spPr>
          <a:xfrm>
            <a:off x="6002641" y="2014526"/>
            <a:ext cx="882000" cy="231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 sz="800">
                <a:solidFill>
                  <a:srgbClr val="232324"/>
                </a:solidFill>
                <a:highlight>
                  <a:srgbClr val="FFFFFF"/>
                </a:highlight>
                <a:latin typeface="Roboto"/>
                <a:ea typeface="Roboto"/>
                <a:cs typeface="Roboto"/>
                <a:sym typeface="Roboto"/>
              </a:rPr>
              <a:t>VALUE</a:t>
            </a:r>
            <a:endParaRPr sz="800">
              <a:solidFill>
                <a:srgbClr val="232324"/>
              </a:solidFill>
              <a:highlight>
                <a:srgbClr val="FFFFFF"/>
              </a:highlight>
              <a:latin typeface="Roboto"/>
              <a:ea typeface="Roboto"/>
              <a:cs typeface="Roboto"/>
              <a:sym typeface="Roboto"/>
            </a:endParaRPr>
          </a:p>
        </p:txBody>
      </p:sp>
      <p:sp>
        <p:nvSpPr>
          <p:cNvPr id="53" name="Google Shape;53;p12"/>
          <p:cNvSpPr txBox="1"/>
          <p:nvPr/>
        </p:nvSpPr>
        <p:spPr>
          <a:xfrm>
            <a:off x="6989598" y="2014526"/>
            <a:ext cx="882000" cy="231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 sz="800">
                <a:solidFill>
                  <a:srgbClr val="232324"/>
                </a:solidFill>
                <a:highlight>
                  <a:srgbClr val="FFFFFF"/>
                </a:highlight>
                <a:latin typeface="Roboto"/>
                <a:ea typeface="Roboto"/>
                <a:cs typeface="Roboto"/>
                <a:sym typeface="Roboto"/>
              </a:rPr>
              <a:t>GROWTH</a:t>
            </a:r>
            <a:endParaRPr sz="800">
              <a:solidFill>
                <a:srgbClr val="232324"/>
              </a:solidFill>
              <a:highlight>
                <a:srgbClr val="FFFFFF"/>
              </a:highlight>
              <a:latin typeface="Roboto"/>
              <a:ea typeface="Roboto"/>
              <a:cs typeface="Roboto"/>
              <a:sym typeface="Roboto"/>
            </a:endParaRPr>
          </a:p>
        </p:txBody>
      </p:sp>
      <p:sp>
        <p:nvSpPr>
          <p:cNvPr id="54" name="Google Shape;54;p12"/>
          <p:cNvSpPr txBox="1"/>
          <p:nvPr>
            <p:ph type="title"/>
          </p:nvPr>
        </p:nvSpPr>
        <p:spPr>
          <a:xfrm>
            <a:off x="311700" y="445025"/>
            <a:ext cx="8085600" cy="572700"/>
          </a:xfrm>
          <a:prstGeom prst="rect">
            <a:avLst/>
          </a:prstGeom>
        </p:spPr>
        <p:txBody>
          <a:bodyPr anchorCtr="0" anchor="t" bIns="91425" lIns="91425" spcFirstLastPara="1" rIns="91425" wrap="square" tIns="91425">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_4">
    <p:spTree>
      <p:nvGrpSpPr>
        <p:cNvPr id="55" name="Shape 55"/>
        <p:cNvGrpSpPr/>
        <p:nvPr/>
      </p:nvGrpSpPr>
      <p:grpSpPr>
        <a:xfrm>
          <a:off x="0" y="0"/>
          <a:ext cx="0" cy="0"/>
          <a:chOff x="0" y="0"/>
          <a:chExt cx="0" cy="0"/>
        </a:xfrm>
      </p:grpSpPr>
      <p:sp>
        <p:nvSpPr>
          <p:cNvPr id="56" name="Google Shape;56;p13"/>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sz="700"/>
            </a:lvl1pPr>
            <a:lvl2pPr lvl="1" algn="l">
              <a:lnSpc>
                <a:spcPct val="100000"/>
              </a:lnSpc>
              <a:spcBef>
                <a:spcPts val="0"/>
              </a:spcBef>
              <a:spcAft>
                <a:spcPts val="0"/>
              </a:spcAft>
              <a:buSzPts val="700"/>
              <a:buNone/>
              <a:defRPr sz="700"/>
            </a:lvl2pPr>
            <a:lvl3pPr lvl="2" algn="l">
              <a:lnSpc>
                <a:spcPct val="100000"/>
              </a:lnSpc>
              <a:spcBef>
                <a:spcPts val="0"/>
              </a:spcBef>
              <a:spcAft>
                <a:spcPts val="0"/>
              </a:spcAft>
              <a:buSzPts val="700"/>
              <a:buNone/>
              <a:defRPr sz="700"/>
            </a:lvl3pPr>
            <a:lvl4pPr lvl="3" algn="l">
              <a:lnSpc>
                <a:spcPct val="100000"/>
              </a:lnSpc>
              <a:spcBef>
                <a:spcPts val="0"/>
              </a:spcBef>
              <a:spcAft>
                <a:spcPts val="0"/>
              </a:spcAft>
              <a:buSzPts val="700"/>
              <a:buNone/>
              <a:defRPr sz="700"/>
            </a:lvl4pPr>
            <a:lvl5pPr lvl="4" algn="l">
              <a:lnSpc>
                <a:spcPct val="100000"/>
              </a:lnSpc>
              <a:spcBef>
                <a:spcPts val="0"/>
              </a:spcBef>
              <a:spcAft>
                <a:spcPts val="0"/>
              </a:spcAft>
              <a:buSzPts val="700"/>
              <a:buNone/>
              <a:defRPr sz="700"/>
            </a:lvl5pPr>
            <a:lvl6pPr lvl="5" algn="l">
              <a:lnSpc>
                <a:spcPct val="100000"/>
              </a:lnSpc>
              <a:spcBef>
                <a:spcPts val="0"/>
              </a:spcBef>
              <a:spcAft>
                <a:spcPts val="0"/>
              </a:spcAft>
              <a:buSzPts val="700"/>
              <a:buNone/>
              <a:defRPr sz="700"/>
            </a:lvl6pPr>
            <a:lvl7pPr lvl="6" algn="l">
              <a:lnSpc>
                <a:spcPct val="100000"/>
              </a:lnSpc>
              <a:spcBef>
                <a:spcPts val="0"/>
              </a:spcBef>
              <a:spcAft>
                <a:spcPts val="0"/>
              </a:spcAft>
              <a:buSzPts val="700"/>
              <a:buNone/>
              <a:defRPr sz="700"/>
            </a:lvl7pPr>
            <a:lvl8pPr lvl="7" algn="l">
              <a:lnSpc>
                <a:spcPct val="100000"/>
              </a:lnSpc>
              <a:spcBef>
                <a:spcPts val="0"/>
              </a:spcBef>
              <a:spcAft>
                <a:spcPts val="0"/>
              </a:spcAft>
              <a:buSzPts val="700"/>
              <a:buNone/>
              <a:defRPr sz="700"/>
            </a:lvl8pPr>
            <a:lvl9pPr lvl="8" algn="l">
              <a:lnSpc>
                <a:spcPct val="100000"/>
              </a:lnSpc>
              <a:spcBef>
                <a:spcPts val="0"/>
              </a:spcBef>
              <a:spcAft>
                <a:spcPts val="0"/>
              </a:spcAft>
              <a:buSzPts val="700"/>
              <a:buNone/>
              <a:defRPr sz="700"/>
            </a:lvl9pPr>
          </a:lstStyle>
          <a:p/>
        </p:txBody>
      </p:sp>
      <p:sp>
        <p:nvSpPr>
          <p:cNvPr id="57" name="Google Shape;57;p13"/>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sz="700"/>
            </a:lvl1pPr>
            <a:lvl2pPr lvl="1" algn="l">
              <a:lnSpc>
                <a:spcPct val="100000"/>
              </a:lnSpc>
              <a:spcBef>
                <a:spcPts val="0"/>
              </a:spcBef>
              <a:spcAft>
                <a:spcPts val="0"/>
              </a:spcAft>
              <a:buSzPts val="700"/>
              <a:buNone/>
              <a:defRPr sz="700"/>
            </a:lvl2pPr>
            <a:lvl3pPr lvl="2" algn="l">
              <a:lnSpc>
                <a:spcPct val="100000"/>
              </a:lnSpc>
              <a:spcBef>
                <a:spcPts val="0"/>
              </a:spcBef>
              <a:spcAft>
                <a:spcPts val="0"/>
              </a:spcAft>
              <a:buSzPts val="700"/>
              <a:buNone/>
              <a:defRPr sz="700"/>
            </a:lvl3pPr>
            <a:lvl4pPr lvl="3" algn="l">
              <a:lnSpc>
                <a:spcPct val="100000"/>
              </a:lnSpc>
              <a:spcBef>
                <a:spcPts val="0"/>
              </a:spcBef>
              <a:spcAft>
                <a:spcPts val="0"/>
              </a:spcAft>
              <a:buSzPts val="700"/>
              <a:buNone/>
              <a:defRPr sz="700"/>
            </a:lvl4pPr>
            <a:lvl5pPr lvl="4" algn="l">
              <a:lnSpc>
                <a:spcPct val="100000"/>
              </a:lnSpc>
              <a:spcBef>
                <a:spcPts val="0"/>
              </a:spcBef>
              <a:spcAft>
                <a:spcPts val="0"/>
              </a:spcAft>
              <a:buSzPts val="700"/>
              <a:buNone/>
              <a:defRPr sz="700"/>
            </a:lvl5pPr>
            <a:lvl6pPr lvl="5" algn="l">
              <a:lnSpc>
                <a:spcPct val="100000"/>
              </a:lnSpc>
              <a:spcBef>
                <a:spcPts val="0"/>
              </a:spcBef>
              <a:spcAft>
                <a:spcPts val="0"/>
              </a:spcAft>
              <a:buSzPts val="700"/>
              <a:buNone/>
              <a:defRPr sz="700"/>
            </a:lvl6pPr>
            <a:lvl7pPr lvl="6" algn="l">
              <a:lnSpc>
                <a:spcPct val="100000"/>
              </a:lnSpc>
              <a:spcBef>
                <a:spcPts val="0"/>
              </a:spcBef>
              <a:spcAft>
                <a:spcPts val="0"/>
              </a:spcAft>
              <a:buSzPts val="700"/>
              <a:buNone/>
              <a:defRPr sz="700"/>
            </a:lvl7pPr>
            <a:lvl8pPr lvl="7" algn="l">
              <a:lnSpc>
                <a:spcPct val="100000"/>
              </a:lnSpc>
              <a:spcBef>
                <a:spcPts val="0"/>
              </a:spcBef>
              <a:spcAft>
                <a:spcPts val="0"/>
              </a:spcAft>
              <a:buSzPts val="700"/>
              <a:buNone/>
              <a:defRPr sz="700"/>
            </a:lvl8pPr>
            <a:lvl9pPr lvl="8" algn="l">
              <a:lnSpc>
                <a:spcPct val="100000"/>
              </a:lnSpc>
              <a:spcBef>
                <a:spcPts val="0"/>
              </a:spcBef>
              <a:spcAft>
                <a:spcPts val="0"/>
              </a:spcAft>
              <a:buSzPts val="700"/>
              <a:buNone/>
              <a:defRPr sz="700"/>
            </a:lvl9pPr>
          </a:lstStyle>
          <a:p/>
        </p:txBody>
      </p:sp>
      <p:sp>
        <p:nvSpPr>
          <p:cNvPr id="58" name="Google Shape;58;p13"/>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a: Title Only 1 2">
  <p:cSld name="TITLE_1_2_5">
    <p:spTree>
      <p:nvGrpSpPr>
        <p:cNvPr id="59" name="Shape 59"/>
        <p:cNvGrpSpPr/>
        <p:nvPr/>
      </p:nvGrpSpPr>
      <p:grpSpPr>
        <a:xfrm>
          <a:off x="0" y="0"/>
          <a:ext cx="0" cy="0"/>
          <a:chOff x="0" y="0"/>
          <a:chExt cx="0" cy="0"/>
        </a:xfrm>
      </p:grpSpPr>
      <p:sp>
        <p:nvSpPr>
          <p:cNvPr id="60" name="Google Shape;60;p14"/>
          <p:cNvSpPr txBox="1"/>
          <p:nvPr>
            <p:ph idx="12" type="sldNum"/>
          </p:nvPr>
        </p:nvSpPr>
        <p:spPr>
          <a:xfrm>
            <a:off x="8595300" y="4877100"/>
            <a:ext cx="548700" cy="191700"/>
          </a:xfrm>
          <a:prstGeom prst="rect">
            <a:avLst/>
          </a:prstGeom>
          <a:noFill/>
          <a:ln>
            <a:noFill/>
          </a:ln>
        </p:spPr>
        <p:txBody>
          <a:bodyPr anchorCtr="0" anchor="ctr" bIns="91425" lIns="91425" spcFirstLastPara="1" rIns="91425" wrap="square" tIns="91425">
            <a:noAutofit/>
          </a:bodyPr>
          <a:lstStyle>
            <a:lvl1pPr lvl="0">
              <a:buNone/>
              <a:defRPr sz="800">
                <a:solidFill>
                  <a:schemeClr val="dk2"/>
                </a:solidFill>
                <a:latin typeface="Roboto Light"/>
                <a:ea typeface="Roboto Light"/>
                <a:cs typeface="Roboto Light"/>
                <a:sym typeface="Roboto Light"/>
              </a:defRPr>
            </a:lvl1pPr>
            <a:lvl2pPr lvl="1">
              <a:buNone/>
              <a:defRPr sz="800">
                <a:solidFill>
                  <a:schemeClr val="dk2"/>
                </a:solidFill>
                <a:latin typeface="Roboto Light"/>
                <a:ea typeface="Roboto Light"/>
                <a:cs typeface="Roboto Light"/>
                <a:sym typeface="Roboto Light"/>
              </a:defRPr>
            </a:lvl2pPr>
            <a:lvl3pPr lvl="2">
              <a:buNone/>
              <a:defRPr sz="800">
                <a:solidFill>
                  <a:schemeClr val="dk2"/>
                </a:solidFill>
                <a:latin typeface="Roboto Light"/>
                <a:ea typeface="Roboto Light"/>
                <a:cs typeface="Roboto Light"/>
                <a:sym typeface="Roboto Light"/>
              </a:defRPr>
            </a:lvl3pPr>
            <a:lvl4pPr lvl="3">
              <a:buNone/>
              <a:defRPr sz="800">
                <a:solidFill>
                  <a:schemeClr val="dk2"/>
                </a:solidFill>
                <a:latin typeface="Roboto Light"/>
                <a:ea typeface="Roboto Light"/>
                <a:cs typeface="Roboto Light"/>
                <a:sym typeface="Roboto Light"/>
              </a:defRPr>
            </a:lvl4pPr>
            <a:lvl5pPr lvl="4">
              <a:buNone/>
              <a:defRPr sz="800">
                <a:solidFill>
                  <a:schemeClr val="dk2"/>
                </a:solidFill>
                <a:latin typeface="Roboto Light"/>
                <a:ea typeface="Roboto Light"/>
                <a:cs typeface="Roboto Light"/>
                <a:sym typeface="Roboto Light"/>
              </a:defRPr>
            </a:lvl5pPr>
            <a:lvl6pPr lvl="5">
              <a:buNone/>
              <a:defRPr sz="800">
                <a:solidFill>
                  <a:schemeClr val="dk2"/>
                </a:solidFill>
                <a:latin typeface="Roboto Light"/>
                <a:ea typeface="Roboto Light"/>
                <a:cs typeface="Roboto Light"/>
                <a:sym typeface="Roboto Light"/>
              </a:defRPr>
            </a:lvl6pPr>
            <a:lvl7pPr lvl="6">
              <a:buNone/>
              <a:defRPr sz="800">
                <a:solidFill>
                  <a:schemeClr val="dk2"/>
                </a:solidFill>
                <a:latin typeface="Roboto Light"/>
                <a:ea typeface="Roboto Light"/>
                <a:cs typeface="Roboto Light"/>
                <a:sym typeface="Roboto Light"/>
              </a:defRPr>
            </a:lvl7pPr>
            <a:lvl8pPr lvl="7">
              <a:buNone/>
              <a:defRPr sz="800">
                <a:solidFill>
                  <a:schemeClr val="dk2"/>
                </a:solidFill>
                <a:latin typeface="Roboto Light"/>
                <a:ea typeface="Roboto Light"/>
                <a:cs typeface="Roboto Light"/>
                <a:sym typeface="Roboto Light"/>
              </a:defRPr>
            </a:lvl8pPr>
            <a:lvl9pPr lvl="8">
              <a:buNone/>
              <a:defRPr sz="800">
                <a:solidFill>
                  <a:schemeClr val="dk2"/>
                </a:solidFill>
                <a:latin typeface="Roboto Light"/>
                <a:ea typeface="Roboto Light"/>
                <a:cs typeface="Roboto Light"/>
                <a:sym typeface="Roboto Light"/>
              </a:defRPr>
            </a:lvl9pPr>
          </a:lstStyle>
          <a:p>
            <a:pPr indent="0" lvl="0" marL="0" rtl="0" algn="l">
              <a:spcBef>
                <a:spcPts val="0"/>
              </a:spcBef>
              <a:spcAft>
                <a:spcPts val="0"/>
              </a:spcAft>
              <a:buNone/>
            </a:pPr>
            <a:r>
              <a:rPr lang="en"/>
              <a:t>|  </a:t>
            </a:r>
            <a:fld id="{00000000-1234-1234-1234-123412341234}" type="slidenum">
              <a:rPr lang="en"/>
              <a:t>‹#›</a:t>
            </a:fld>
            <a:endParaRPr/>
          </a:p>
        </p:txBody>
      </p:sp>
      <p:sp>
        <p:nvSpPr>
          <p:cNvPr id="61" name="Google Shape;61;p14"/>
          <p:cNvSpPr txBox="1"/>
          <p:nvPr>
            <p:ph type="title"/>
          </p:nvPr>
        </p:nvSpPr>
        <p:spPr>
          <a:xfrm>
            <a:off x="269750" y="445025"/>
            <a:ext cx="7335600" cy="493200"/>
          </a:xfrm>
          <a:prstGeom prst="rect">
            <a:avLst/>
          </a:prstGeom>
        </p:spPr>
        <p:txBody>
          <a:bodyPr anchorCtr="0" anchor="t" bIns="91425" lIns="91425" spcFirstLastPara="1" rIns="91425" wrap="square" tIns="91425">
            <a:noAutofit/>
          </a:bodyPr>
          <a:lstStyle>
            <a:lvl1pPr lvl="0">
              <a:spcBef>
                <a:spcPts val="0"/>
              </a:spcBef>
              <a:spcAft>
                <a:spcPts val="0"/>
              </a:spcAft>
              <a:buClr>
                <a:srgbClr val="1B1B3E"/>
              </a:buClr>
              <a:buSzPts val="1800"/>
              <a:buNone/>
              <a:defRPr sz="1800">
                <a:solidFill>
                  <a:srgbClr val="1B1B3E"/>
                </a:solidFill>
              </a:defRPr>
            </a:lvl1pPr>
            <a:lvl2pPr lvl="1">
              <a:spcBef>
                <a:spcPts val="0"/>
              </a:spcBef>
              <a:spcAft>
                <a:spcPts val="0"/>
              </a:spcAft>
              <a:buSzPts val="1600"/>
              <a:buNone/>
              <a:defRPr>
                <a:latin typeface="Arial"/>
                <a:ea typeface="Arial"/>
                <a:cs typeface="Arial"/>
                <a:sym typeface="Arial"/>
              </a:defRPr>
            </a:lvl2pPr>
            <a:lvl3pPr lvl="2">
              <a:spcBef>
                <a:spcPts val="0"/>
              </a:spcBef>
              <a:spcAft>
                <a:spcPts val="0"/>
              </a:spcAft>
              <a:buSzPts val="1600"/>
              <a:buNone/>
              <a:defRPr>
                <a:latin typeface="Arial"/>
                <a:ea typeface="Arial"/>
                <a:cs typeface="Arial"/>
                <a:sym typeface="Arial"/>
              </a:defRPr>
            </a:lvl3pPr>
            <a:lvl4pPr lvl="3">
              <a:spcBef>
                <a:spcPts val="0"/>
              </a:spcBef>
              <a:spcAft>
                <a:spcPts val="0"/>
              </a:spcAft>
              <a:buSzPts val="1600"/>
              <a:buNone/>
              <a:defRPr>
                <a:latin typeface="Arial"/>
                <a:ea typeface="Arial"/>
                <a:cs typeface="Arial"/>
                <a:sym typeface="Arial"/>
              </a:defRPr>
            </a:lvl4pPr>
            <a:lvl5pPr lvl="4">
              <a:spcBef>
                <a:spcPts val="0"/>
              </a:spcBef>
              <a:spcAft>
                <a:spcPts val="0"/>
              </a:spcAft>
              <a:buSzPts val="1600"/>
              <a:buNone/>
              <a:defRPr>
                <a:latin typeface="Arial"/>
                <a:ea typeface="Arial"/>
                <a:cs typeface="Arial"/>
                <a:sym typeface="Arial"/>
              </a:defRPr>
            </a:lvl5pPr>
            <a:lvl6pPr lvl="5">
              <a:spcBef>
                <a:spcPts val="0"/>
              </a:spcBef>
              <a:spcAft>
                <a:spcPts val="0"/>
              </a:spcAft>
              <a:buSzPts val="1600"/>
              <a:buNone/>
              <a:defRPr>
                <a:latin typeface="Arial"/>
                <a:ea typeface="Arial"/>
                <a:cs typeface="Arial"/>
                <a:sym typeface="Arial"/>
              </a:defRPr>
            </a:lvl6pPr>
            <a:lvl7pPr lvl="6">
              <a:spcBef>
                <a:spcPts val="0"/>
              </a:spcBef>
              <a:spcAft>
                <a:spcPts val="0"/>
              </a:spcAft>
              <a:buSzPts val="1600"/>
              <a:buNone/>
              <a:defRPr>
                <a:latin typeface="Arial"/>
                <a:ea typeface="Arial"/>
                <a:cs typeface="Arial"/>
                <a:sym typeface="Arial"/>
              </a:defRPr>
            </a:lvl7pPr>
            <a:lvl8pPr lvl="7">
              <a:spcBef>
                <a:spcPts val="0"/>
              </a:spcBef>
              <a:spcAft>
                <a:spcPts val="0"/>
              </a:spcAft>
              <a:buSzPts val="1600"/>
              <a:buNone/>
              <a:defRPr>
                <a:latin typeface="Arial"/>
                <a:ea typeface="Arial"/>
                <a:cs typeface="Arial"/>
                <a:sym typeface="Arial"/>
              </a:defRPr>
            </a:lvl8pPr>
            <a:lvl9pPr lvl="8">
              <a:spcBef>
                <a:spcPts val="0"/>
              </a:spcBef>
              <a:spcAft>
                <a:spcPts val="0"/>
              </a:spcAft>
              <a:buSzPts val="1600"/>
              <a:buNone/>
              <a:defRPr>
                <a:latin typeface="Arial"/>
                <a:ea typeface="Arial"/>
                <a:cs typeface="Arial"/>
                <a:sym typeface="Aria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Light" type="titleOnly">
  <p:cSld name="TITLE_ONLY">
    <p:spTree>
      <p:nvGrpSpPr>
        <p:cNvPr id="65" name="Shape 65"/>
        <p:cNvGrpSpPr/>
        <p:nvPr/>
      </p:nvGrpSpPr>
      <p:grpSpPr>
        <a:xfrm>
          <a:off x="0" y="0"/>
          <a:ext cx="0" cy="0"/>
          <a:chOff x="0" y="0"/>
          <a:chExt cx="0" cy="0"/>
        </a:xfrm>
      </p:grpSpPr>
    </p:spTree>
  </p:cSld>
  <p:clrMapOvr>
    <a:masterClrMapping/>
  </p:clrMapOvr>
  <p:extLst>
    <p:ext uri="{DCECCB84-F9BA-43D5-87BE-67443E8EF086}">
      <p15:sldGuideLst>
        <p15:guide id="1" pos="173">
          <p15:clr>
            <a:srgbClr val="E46962"/>
          </p15:clr>
        </p15:guide>
        <p15:guide id="2" pos="518">
          <p15:clr>
            <a:srgbClr val="E46962"/>
          </p15:clr>
        </p15:guide>
        <p15:guide id="3" pos="633">
          <p15:clr>
            <a:srgbClr val="E46962"/>
          </p15:clr>
        </p15:guide>
        <p15:guide id="4" pos="978">
          <p15:clr>
            <a:srgbClr val="E46962"/>
          </p15:clr>
        </p15:guide>
        <p15:guide id="5" pos="1093">
          <p15:clr>
            <a:srgbClr val="E46962"/>
          </p15:clr>
        </p15:guide>
        <p15:guide id="6" pos="1438">
          <p15:clr>
            <a:srgbClr val="E46962"/>
          </p15:clr>
        </p15:guide>
        <p15:guide id="7" pos="1553">
          <p15:clr>
            <a:srgbClr val="E46962"/>
          </p15:clr>
        </p15:guide>
        <p15:guide id="8" pos="1898">
          <p15:clr>
            <a:srgbClr val="E46962"/>
          </p15:clr>
        </p15:guide>
        <p15:guide id="9" pos="2019">
          <p15:clr>
            <a:srgbClr val="E46962"/>
          </p15:clr>
        </p15:guide>
        <p15:guide id="10" pos="2352">
          <p15:clr>
            <a:srgbClr val="E46962"/>
          </p15:clr>
        </p15:guide>
        <p15:guide id="11" pos="2480">
          <p15:clr>
            <a:srgbClr val="E46962"/>
          </p15:clr>
        </p15:guide>
        <p15:guide id="12" pos="2825">
          <p15:clr>
            <a:srgbClr val="E46962"/>
          </p15:clr>
        </p15:guide>
        <p15:guide id="13" pos="2940">
          <p15:clr>
            <a:srgbClr val="E46962"/>
          </p15:clr>
        </p15:guide>
        <p15:guide id="14" pos="3285">
          <p15:clr>
            <a:srgbClr val="E46962"/>
          </p15:clr>
        </p15:guide>
        <p15:guide id="15" pos="3400">
          <p15:clr>
            <a:srgbClr val="E46962"/>
          </p15:clr>
        </p15:guide>
        <p15:guide id="16" pos="3745">
          <p15:clr>
            <a:srgbClr val="E46962"/>
          </p15:clr>
        </p15:guide>
        <p15:guide id="17" pos="3860">
          <p15:clr>
            <a:srgbClr val="E46962"/>
          </p15:clr>
        </p15:guide>
        <p15:guide id="18" pos="4205">
          <p15:clr>
            <a:srgbClr val="E46962"/>
          </p15:clr>
        </p15:guide>
        <p15:guide id="19" pos="4320">
          <p15:clr>
            <a:srgbClr val="E46962"/>
          </p15:clr>
        </p15:guide>
        <p15:guide id="20" pos="4665">
          <p15:clr>
            <a:srgbClr val="E46962"/>
          </p15:clr>
        </p15:guide>
        <p15:guide id="21" pos="4780">
          <p15:clr>
            <a:srgbClr val="E46962"/>
          </p15:clr>
        </p15:guide>
        <p15:guide id="22" pos="5125">
          <p15:clr>
            <a:srgbClr val="E46962"/>
          </p15:clr>
        </p15:guide>
        <p15:guide id="23" pos="5240">
          <p15:clr>
            <a:srgbClr val="E46962"/>
          </p15:clr>
        </p15:guide>
        <p15:guide id="24" pos="5585">
          <p15:clr>
            <a:srgbClr val="E46962"/>
          </p15:clr>
        </p15:guide>
        <p15:guide id="25" orient="horz" pos="633">
          <p15:clr>
            <a:srgbClr val="E46962"/>
          </p15:clr>
        </p15:guide>
        <p15:guide id="26" orient="horz" pos="1150">
          <p15:clr>
            <a:srgbClr val="E46962"/>
          </p15:clr>
        </p15:guide>
        <p15:guide id="27" orient="horz" pos="1265">
          <p15:clr>
            <a:srgbClr val="E46962"/>
          </p15:clr>
        </p15:guide>
        <p15:guide id="28" orient="horz" pos="1783">
          <p15:clr>
            <a:srgbClr val="E46962"/>
          </p15:clr>
        </p15:guide>
        <p15:guide id="29" orient="horz" pos="1898">
          <p15:clr>
            <a:srgbClr val="E46962"/>
          </p15:clr>
        </p15:guide>
        <p15:guide id="30" orient="horz" pos="2422">
          <p15:clr>
            <a:srgbClr val="E46962"/>
          </p15:clr>
        </p15:guide>
        <p15:guide id="31" orient="horz" pos="2537">
          <p15:clr>
            <a:srgbClr val="E46962"/>
          </p15:clr>
        </p15:guide>
        <p15:guide id="32" orient="horz" pos="3055">
          <p15:clr>
            <a:srgbClr val="E46962"/>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Grey Bar">
  <p:cSld name="TITLE_ONLY_2">
    <p:spTree>
      <p:nvGrpSpPr>
        <p:cNvPr id="66" name="Shape 66"/>
        <p:cNvGrpSpPr/>
        <p:nvPr/>
      </p:nvGrpSpPr>
      <p:grpSpPr>
        <a:xfrm>
          <a:off x="0" y="0"/>
          <a:ext cx="0" cy="0"/>
          <a:chOff x="0" y="0"/>
          <a:chExt cx="0" cy="0"/>
        </a:xfrm>
      </p:grpSpPr>
      <p:sp>
        <p:nvSpPr>
          <p:cNvPr id="67" name="Google Shape;67;p17"/>
          <p:cNvSpPr/>
          <p:nvPr/>
        </p:nvSpPr>
        <p:spPr>
          <a:xfrm>
            <a:off x="0" y="0"/>
            <a:ext cx="3429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7"/>
          <p:cNvSpPr txBox="1"/>
          <p:nvPr>
            <p:ph type="title"/>
          </p:nvPr>
        </p:nvSpPr>
        <p:spPr>
          <a:xfrm>
            <a:off x="236202" y="441525"/>
            <a:ext cx="3202200" cy="3843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1400"/>
              <a:buNone/>
              <a:defRPr sz="1400">
                <a:solidFill>
                  <a:schemeClr val="dk1"/>
                </a:solidFill>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
        <p:nvSpPr>
          <p:cNvPr id="69" name="Google Shape;69;p17"/>
          <p:cNvSpPr txBox="1"/>
          <p:nvPr>
            <p:ph idx="2" type="title"/>
          </p:nvPr>
        </p:nvSpPr>
        <p:spPr>
          <a:xfrm>
            <a:off x="248430" y="286929"/>
            <a:ext cx="2650500" cy="325200"/>
          </a:xfrm>
          <a:prstGeom prst="rect">
            <a:avLst/>
          </a:prstGeom>
        </p:spPr>
        <p:txBody>
          <a:bodyPr anchorCtr="0" anchor="t" bIns="91425" lIns="91425" spcFirstLastPara="1" rIns="91425" wrap="square" tIns="91425">
            <a:noAutofit/>
          </a:bodyPr>
          <a:lstStyle>
            <a:lvl1pPr lvl="0">
              <a:spcBef>
                <a:spcPts val="0"/>
              </a:spcBef>
              <a:spcAft>
                <a:spcPts val="0"/>
              </a:spcAft>
              <a:buSzPts val="900"/>
              <a:buFont typeface="Roboto Light"/>
              <a:buNone/>
              <a:defRPr sz="900">
                <a:latin typeface="Roboto Light"/>
                <a:ea typeface="Roboto Light"/>
                <a:cs typeface="Roboto Light"/>
                <a:sym typeface="Roboto Light"/>
              </a:defRPr>
            </a:lvl1pPr>
            <a:lvl2pPr lvl="1">
              <a:spcBef>
                <a:spcPts val="0"/>
              </a:spcBef>
              <a:spcAft>
                <a:spcPts val="0"/>
              </a:spcAft>
              <a:buSzPts val="900"/>
              <a:buFont typeface="Roboto Light"/>
              <a:buNone/>
              <a:defRPr sz="900">
                <a:latin typeface="Roboto Light"/>
                <a:ea typeface="Roboto Light"/>
                <a:cs typeface="Roboto Light"/>
                <a:sym typeface="Roboto Light"/>
              </a:defRPr>
            </a:lvl2pPr>
            <a:lvl3pPr lvl="2">
              <a:spcBef>
                <a:spcPts val="0"/>
              </a:spcBef>
              <a:spcAft>
                <a:spcPts val="0"/>
              </a:spcAft>
              <a:buSzPts val="900"/>
              <a:buFont typeface="Roboto Light"/>
              <a:buNone/>
              <a:defRPr sz="900">
                <a:latin typeface="Roboto Light"/>
                <a:ea typeface="Roboto Light"/>
                <a:cs typeface="Roboto Light"/>
                <a:sym typeface="Roboto Light"/>
              </a:defRPr>
            </a:lvl3pPr>
            <a:lvl4pPr lvl="3">
              <a:spcBef>
                <a:spcPts val="0"/>
              </a:spcBef>
              <a:spcAft>
                <a:spcPts val="0"/>
              </a:spcAft>
              <a:buSzPts val="900"/>
              <a:buFont typeface="Roboto Light"/>
              <a:buNone/>
              <a:defRPr sz="900">
                <a:latin typeface="Roboto Light"/>
                <a:ea typeface="Roboto Light"/>
                <a:cs typeface="Roboto Light"/>
                <a:sym typeface="Roboto Light"/>
              </a:defRPr>
            </a:lvl4pPr>
            <a:lvl5pPr lvl="4">
              <a:spcBef>
                <a:spcPts val="0"/>
              </a:spcBef>
              <a:spcAft>
                <a:spcPts val="0"/>
              </a:spcAft>
              <a:buSzPts val="900"/>
              <a:buFont typeface="Roboto Light"/>
              <a:buNone/>
              <a:defRPr sz="900">
                <a:latin typeface="Roboto Light"/>
                <a:ea typeface="Roboto Light"/>
                <a:cs typeface="Roboto Light"/>
                <a:sym typeface="Roboto Light"/>
              </a:defRPr>
            </a:lvl5pPr>
            <a:lvl6pPr lvl="5">
              <a:spcBef>
                <a:spcPts val="0"/>
              </a:spcBef>
              <a:spcAft>
                <a:spcPts val="0"/>
              </a:spcAft>
              <a:buSzPts val="900"/>
              <a:buFont typeface="Roboto Light"/>
              <a:buNone/>
              <a:defRPr sz="900">
                <a:latin typeface="Roboto Light"/>
                <a:ea typeface="Roboto Light"/>
                <a:cs typeface="Roboto Light"/>
                <a:sym typeface="Roboto Light"/>
              </a:defRPr>
            </a:lvl6pPr>
            <a:lvl7pPr lvl="6">
              <a:spcBef>
                <a:spcPts val="0"/>
              </a:spcBef>
              <a:spcAft>
                <a:spcPts val="0"/>
              </a:spcAft>
              <a:buSzPts val="900"/>
              <a:buFont typeface="Roboto Light"/>
              <a:buNone/>
              <a:defRPr sz="900">
                <a:latin typeface="Roboto Light"/>
                <a:ea typeface="Roboto Light"/>
                <a:cs typeface="Roboto Light"/>
                <a:sym typeface="Roboto Light"/>
              </a:defRPr>
            </a:lvl7pPr>
            <a:lvl8pPr lvl="7">
              <a:spcBef>
                <a:spcPts val="0"/>
              </a:spcBef>
              <a:spcAft>
                <a:spcPts val="0"/>
              </a:spcAft>
              <a:buSzPts val="900"/>
              <a:buFont typeface="Roboto Light"/>
              <a:buNone/>
              <a:defRPr sz="900">
                <a:latin typeface="Roboto Light"/>
                <a:ea typeface="Roboto Light"/>
                <a:cs typeface="Roboto Light"/>
                <a:sym typeface="Roboto Light"/>
              </a:defRPr>
            </a:lvl8pPr>
            <a:lvl9pPr lvl="8">
              <a:spcBef>
                <a:spcPts val="0"/>
              </a:spcBef>
              <a:spcAft>
                <a:spcPts val="0"/>
              </a:spcAft>
              <a:buSzPts val="900"/>
              <a:buFont typeface="Roboto Light"/>
              <a:buNone/>
              <a:defRPr sz="900">
                <a:latin typeface="Roboto Light"/>
                <a:ea typeface="Roboto Light"/>
                <a:cs typeface="Roboto Light"/>
                <a:sym typeface="Roboto Light"/>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p:cSld name="TITLE_ONLY_2_1">
    <p:spTree>
      <p:nvGrpSpPr>
        <p:cNvPr id="70" name="Shape 70"/>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1">
  <p:cSld name="TITLE_ONLY_2_1_1">
    <p:spTree>
      <p:nvGrpSpPr>
        <p:cNvPr id="71" name="Shape 71"/>
        <p:cNvGrpSpPr/>
        <p:nvPr/>
      </p:nvGrpSpPr>
      <p:grpSpPr>
        <a:xfrm>
          <a:off x="0" y="0"/>
          <a:ext cx="0" cy="0"/>
          <a:chOff x="0" y="0"/>
          <a:chExt cx="0" cy="0"/>
        </a:xfrm>
      </p:grpSpPr>
      <p:sp>
        <p:nvSpPr>
          <p:cNvPr id="72" name="Google Shape;72;p19"/>
          <p:cNvSpPr/>
          <p:nvPr/>
        </p:nvSpPr>
        <p:spPr>
          <a:xfrm>
            <a:off x="1155500" y="1360000"/>
            <a:ext cx="6728475" cy="2116725"/>
          </a:xfrm>
          <a:custGeom>
            <a:rect b="b" l="l" r="r" t="t"/>
            <a:pathLst>
              <a:path extrusionOk="0" h="84669" w="269139">
                <a:moveTo>
                  <a:pt x="0" y="0"/>
                </a:moveTo>
                <a:lnTo>
                  <a:pt x="0" y="84669"/>
                </a:lnTo>
                <a:lnTo>
                  <a:pt x="120254" y="59309"/>
                </a:lnTo>
                <a:lnTo>
                  <a:pt x="148067" y="59309"/>
                </a:lnTo>
                <a:lnTo>
                  <a:pt x="269139" y="84669"/>
                </a:lnTo>
                <a:lnTo>
                  <a:pt x="269139" y="0"/>
                </a:lnTo>
                <a:lnTo>
                  <a:pt x="148476" y="25360"/>
                </a:lnTo>
                <a:lnTo>
                  <a:pt x="119844" y="25360"/>
                </a:lnTo>
                <a:close/>
              </a:path>
            </a:pathLst>
          </a:custGeom>
          <a:solidFill>
            <a:srgbClr val="FFFFFF"/>
          </a:solidFill>
          <a:ln>
            <a:noFill/>
          </a:ln>
        </p:spPr>
      </p:sp>
      <p:sp>
        <p:nvSpPr>
          <p:cNvPr id="73" name="Google Shape;73;p19"/>
          <p:cNvSpPr/>
          <p:nvPr/>
        </p:nvSpPr>
        <p:spPr>
          <a:xfrm>
            <a:off x="4206729" y="2092184"/>
            <a:ext cx="609600" cy="651900"/>
          </a:xfrm>
          <a:prstGeom prst="rect">
            <a:avLst/>
          </a:prstGeom>
          <a:solidFill>
            <a:srgbClr val="000000"/>
          </a:solidFill>
          <a:ln cap="flat" cmpd="sng" w="9400">
            <a:solidFill>
              <a:srgbClr val="000000"/>
            </a:solidFill>
            <a:prstDash val="solid"/>
            <a:round/>
            <a:headEnd len="sm" w="sm" type="none"/>
            <a:tailEnd len="sm" w="sm" type="none"/>
          </a:ln>
        </p:spPr>
        <p:txBody>
          <a:bodyPr anchorCtr="0" anchor="ctr" bIns="90225" lIns="90225" spcFirstLastPara="1" rIns="90225" wrap="square" tIns="90225">
            <a:noAutofit/>
          </a:bodyPr>
          <a:lstStyle/>
          <a:p>
            <a:pPr indent="0" lvl="0" marL="0" rtl="0" algn="ctr">
              <a:spcBef>
                <a:spcPts val="0"/>
              </a:spcBef>
              <a:spcAft>
                <a:spcPts val="0"/>
              </a:spcAft>
              <a:buNone/>
            </a:pPr>
            <a:r>
              <a:t/>
            </a:r>
            <a:endParaRPr b="1" sz="1381"/>
          </a:p>
        </p:txBody>
      </p:sp>
      <p:sp>
        <p:nvSpPr>
          <p:cNvPr id="74" name="Google Shape;74;p19"/>
          <p:cNvSpPr/>
          <p:nvPr/>
        </p:nvSpPr>
        <p:spPr>
          <a:xfrm>
            <a:off x="1227485" y="1485190"/>
            <a:ext cx="927647" cy="1866249"/>
          </a:xfrm>
          <a:custGeom>
            <a:rect b="b" l="l" r="r" t="t"/>
            <a:pathLst>
              <a:path extrusionOk="0" h="79221" w="39378">
                <a:moveTo>
                  <a:pt x="1" y="79220"/>
                </a:moveTo>
                <a:lnTo>
                  <a:pt x="39377" y="70941"/>
                </a:lnTo>
                <a:lnTo>
                  <a:pt x="39377" y="8280"/>
                </a:lnTo>
                <a:lnTo>
                  <a:pt x="1" y="1"/>
                </a:lnTo>
                <a:lnTo>
                  <a:pt x="1" y="7922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75" name="Google Shape;75;p19"/>
          <p:cNvSpPr/>
          <p:nvPr/>
        </p:nvSpPr>
        <p:spPr>
          <a:xfrm>
            <a:off x="2217053" y="1690979"/>
            <a:ext cx="928118" cy="1454676"/>
          </a:xfrm>
          <a:custGeom>
            <a:rect b="b" l="l" r="r" t="t"/>
            <a:pathLst>
              <a:path extrusionOk="0" h="61750" w="39398">
                <a:moveTo>
                  <a:pt x="0" y="61749"/>
                </a:moveTo>
                <a:lnTo>
                  <a:pt x="39398" y="53470"/>
                </a:lnTo>
                <a:lnTo>
                  <a:pt x="39398" y="8280"/>
                </a:lnTo>
                <a:lnTo>
                  <a:pt x="0" y="0"/>
                </a:lnTo>
                <a:lnTo>
                  <a:pt x="0" y="61749"/>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76" name="Google Shape;76;p19"/>
          <p:cNvSpPr/>
          <p:nvPr/>
        </p:nvSpPr>
        <p:spPr>
          <a:xfrm>
            <a:off x="3207092" y="1896898"/>
            <a:ext cx="931299" cy="1042843"/>
          </a:xfrm>
          <a:custGeom>
            <a:rect b="b" l="l" r="r" t="t"/>
            <a:pathLst>
              <a:path extrusionOk="0" h="44268" w="39533">
                <a:moveTo>
                  <a:pt x="1" y="44268"/>
                </a:moveTo>
                <a:lnTo>
                  <a:pt x="39533" y="35957"/>
                </a:lnTo>
                <a:lnTo>
                  <a:pt x="39533" y="8290"/>
                </a:lnTo>
                <a:lnTo>
                  <a:pt x="1" y="0"/>
                </a:lnTo>
                <a:lnTo>
                  <a:pt x="1" y="44268"/>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cxnSp>
        <p:nvCxnSpPr>
          <p:cNvPr id="77" name="Google Shape;77;p19"/>
          <p:cNvCxnSpPr/>
          <p:nvPr/>
        </p:nvCxnSpPr>
        <p:spPr>
          <a:xfrm>
            <a:off x="3435851" y="1964675"/>
            <a:ext cx="0" cy="907200"/>
          </a:xfrm>
          <a:prstGeom prst="straightConnector1">
            <a:avLst/>
          </a:prstGeom>
          <a:noFill/>
          <a:ln cap="flat" cmpd="sng" w="9400">
            <a:solidFill>
              <a:srgbClr val="232324"/>
            </a:solidFill>
            <a:prstDash val="dot"/>
            <a:round/>
            <a:headEnd len="med" w="med" type="none"/>
            <a:tailEnd len="med" w="med" type="none"/>
          </a:ln>
        </p:spPr>
      </p:cxnSp>
      <p:sp>
        <p:nvSpPr>
          <p:cNvPr id="78" name="Google Shape;78;p19"/>
          <p:cNvSpPr/>
          <p:nvPr/>
        </p:nvSpPr>
        <p:spPr>
          <a:xfrm>
            <a:off x="4884230" y="1896898"/>
            <a:ext cx="931299" cy="1042843"/>
          </a:xfrm>
          <a:custGeom>
            <a:rect b="b" l="l" r="r" t="t"/>
            <a:pathLst>
              <a:path extrusionOk="0" h="44268" w="39533">
                <a:moveTo>
                  <a:pt x="39533" y="0"/>
                </a:moveTo>
                <a:lnTo>
                  <a:pt x="1" y="8300"/>
                </a:lnTo>
                <a:lnTo>
                  <a:pt x="1" y="35967"/>
                </a:lnTo>
                <a:lnTo>
                  <a:pt x="39533" y="44268"/>
                </a:lnTo>
                <a:lnTo>
                  <a:pt x="39533"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79" name="Google Shape;79;p19"/>
          <p:cNvSpPr/>
          <p:nvPr/>
        </p:nvSpPr>
        <p:spPr>
          <a:xfrm>
            <a:off x="5877449" y="1690979"/>
            <a:ext cx="928142" cy="1454676"/>
          </a:xfrm>
          <a:custGeom>
            <a:rect b="b" l="l" r="r" t="t"/>
            <a:pathLst>
              <a:path extrusionOk="0" h="61750" w="39399">
                <a:moveTo>
                  <a:pt x="39398" y="0"/>
                </a:moveTo>
                <a:lnTo>
                  <a:pt x="1" y="8280"/>
                </a:lnTo>
                <a:lnTo>
                  <a:pt x="1" y="53470"/>
                </a:lnTo>
                <a:lnTo>
                  <a:pt x="39398" y="61749"/>
                </a:lnTo>
                <a:lnTo>
                  <a:pt x="39398"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80" name="Google Shape;80;p19"/>
          <p:cNvSpPr/>
          <p:nvPr/>
        </p:nvSpPr>
        <p:spPr>
          <a:xfrm>
            <a:off x="6867512" y="1485190"/>
            <a:ext cx="927624" cy="1866249"/>
          </a:xfrm>
          <a:custGeom>
            <a:rect b="b" l="l" r="r" t="t"/>
            <a:pathLst>
              <a:path extrusionOk="0" h="79221" w="39377">
                <a:moveTo>
                  <a:pt x="39377" y="1"/>
                </a:moveTo>
                <a:lnTo>
                  <a:pt x="0" y="8280"/>
                </a:lnTo>
                <a:lnTo>
                  <a:pt x="0" y="70951"/>
                </a:lnTo>
                <a:lnTo>
                  <a:pt x="39377" y="79220"/>
                </a:lnTo>
                <a:lnTo>
                  <a:pt x="39377" y="1"/>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81" name="Google Shape;81;p19"/>
          <p:cNvSpPr/>
          <p:nvPr/>
        </p:nvSpPr>
        <p:spPr>
          <a:xfrm>
            <a:off x="1159747" y="1364479"/>
            <a:ext cx="6714736" cy="2107666"/>
          </a:xfrm>
          <a:custGeom>
            <a:rect b="b" l="l" r="r" t="t"/>
            <a:pathLst>
              <a:path extrusionOk="0" fill="none" h="89469" w="285036">
                <a:moveTo>
                  <a:pt x="156388" y="26932"/>
                </a:moveTo>
                <a:lnTo>
                  <a:pt x="285036" y="1"/>
                </a:lnTo>
                <a:lnTo>
                  <a:pt x="285036" y="89469"/>
                </a:lnTo>
                <a:lnTo>
                  <a:pt x="156398" y="62081"/>
                </a:lnTo>
                <a:lnTo>
                  <a:pt x="128524" y="62081"/>
                </a:lnTo>
                <a:lnTo>
                  <a:pt x="1" y="89469"/>
                </a:lnTo>
                <a:lnTo>
                  <a:pt x="1" y="1"/>
                </a:lnTo>
                <a:lnTo>
                  <a:pt x="128514" y="26932"/>
                </a:lnTo>
                <a:lnTo>
                  <a:pt x="156388" y="26932"/>
                </a:lnTo>
                <a:close/>
              </a:path>
            </a:pathLst>
          </a:custGeom>
          <a:solidFill>
            <a:srgbClr val="FFFFFF"/>
          </a:solidFill>
          <a:ln cap="flat" cmpd="sng" w="18800">
            <a:solidFill>
              <a:srgbClr val="000000"/>
            </a:solidFill>
            <a:prstDash val="solid"/>
            <a:miter lim="103622"/>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1 4">
  <p:cSld name="TITLE_ONLY_2_1_1_4">
    <p:spTree>
      <p:nvGrpSpPr>
        <p:cNvPr id="82" name="Shape 82"/>
        <p:cNvGrpSpPr/>
        <p:nvPr/>
      </p:nvGrpSpPr>
      <p:grpSpPr>
        <a:xfrm>
          <a:off x="0" y="0"/>
          <a:ext cx="0" cy="0"/>
          <a:chOff x="0" y="0"/>
          <a:chExt cx="0" cy="0"/>
        </a:xfrm>
      </p:grpSpPr>
      <p:sp>
        <p:nvSpPr>
          <p:cNvPr id="83" name="Google Shape;83;p20"/>
          <p:cNvSpPr/>
          <p:nvPr/>
        </p:nvSpPr>
        <p:spPr>
          <a:xfrm>
            <a:off x="2971130" y="1503475"/>
            <a:ext cx="5816094" cy="1829697"/>
          </a:xfrm>
          <a:custGeom>
            <a:rect b="b" l="l" r="r" t="t"/>
            <a:pathLst>
              <a:path extrusionOk="0" h="84669" w="269139">
                <a:moveTo>
                  <a:pt x="0" y="0"/>
                </a:moveTo>
                <a:lnTo>
                  <a:pt x="0" y="84669"/>
                </a:lnTo>
                <a:lnTo>
                  <a:pt x="120254" y="59309"/>
                </a:lnTo>
                <a:lnTo>
                  <a:pt x="148067" y="59309"/>
                </a:lnTo>
                <a:lnTo>
                  <a:pt x="269139" y="84669"/>
                </a:lnTo>
                <a:lnTo>
                  <a:pt x="269139" y="0"/>
                </a:lnTo>
                <a:lnTo>
                  <a:pt x="148476" y="25360"/>
                </a:lnTo>
                <a:lnTo>
                  <a:pt x="119844" y="25360"/>
                </a:lnTo>
                <a:close/>
              </a:path>
            </a:pathLst>
          </a:custGeom>
          <a:solidFill>
            <a:srgbClr val="FFFFFF"/>
          </a:solidFill>
          <a:ln>
            <a:noFill/>
          </a:ln>
        </p:spPr>
      </p:sp>
      <p:sp>
        <p:nvSpPr>
          <p:cNvPr id="84" name="Google Shape;84;p20"/>
          <p:cNvSpPr/>
          <p:nvPr/>
        </p:nvSpPr>
        <p:spPr>
          <a:xfrm>
            <a:off x="5608695" y="2136402"/>
            <a:ext cx="527100" cy="563400"/>
          </a:xfrm>
          <a:prstGeom prst="rect">
            <a:avLst/>
          </a:prstGeom>
          <a:solidFill>
            <a:srgbClr val="000000"/>
          </a:solidFill>
          <a:ln cap="flat" cmpd="sng" w="8125">
            <a:solidFill>
              <a:srgbClr val="000000"/>
            </a:solidFill>
            <a:prstDash val="solid"/>
            <a:round/>
            <a:headEnd len="sm" w="sm" type="none"/>
            <a:tailEnd len="sm" w="sm" type="none"/>
          </a:ln>
        </p:spPr>
        <p:txBody>
          <a:bodyPr anchorCtr="0" anchor="ctr" bIns="78000" lIns="78000" spcFirstLastPara="1" rIns="78000" wrap="square" tIns="78000">
            <a:noAutofit/>
          </a:bodyPr>
          <a:lstStyle/>
          <a:p>
            <a:pPr indent="0" lvl="0" marL="0" rtl="0" algn="ctr">
              <a:spcBef>
                <a:spcPts val="0"/>
              </a:spcBef>
              <a:spcAft>
                <a:spcPts val="0"/>
              </a:spcAft>
              <a:buNone/>
            </a:pPr>
            <a:r>
              <a:t/>
            </a:r>
            <a:endParaRPr b="1" sz="1194"/>
          </a:p>
        </p:txBody>
      </p:sp>
      <p:sp>
        <p:nvSpPr>
          <p:cNvPr id="85" name="Google Shape;85;p20"/>
          <p:cNvSpPr/>
          <p:nvPr/>
        </p:nvSpPr>
        <p:spPr>
          <a:xfrm>
            <a:off x="3033356" y="1611694"/>
            <a:ext cx="801835" cy="1613336"/>
          </a:xfrm>
          <a:custGeom>
            <a:rect b="b" l="l" r="r" t="t"/>
            <a:pathLst>
              <a:path extrusionOk="0" h="79221" w="39378">
                <a:moveTo>
                  <a:pt x="1" y="79220"/>
                </a:moveTo>
                <a:lnTo>
                  <a:pt x="39377" y="70941"/>
                </a:lnTo>
                <a:lnTo>
                  <a:pt x="39377" y="8280"/>
                </a:lnTo>
                <a:lnTo>
                  <a:pt x="1" y="1"/>
                </a:lnTo>
                <a:lnTo>
                  <a:pt x="1" y="79220"/>
                </a:lnTo>
                <a:close/>
              </a:path>
            </a:pathLst>
          </a:custGeom>
          <a:solidFill>
            <a:srgbClr val="FFFFFF"/>
          </a:solidFill>
          <a:ln cap="flat" cmpd="sng" w="9525">
            <a:solidFill>
              <a:srgbClr val="000000"/>
            </a:solidFill>
            <a:prstDash val="dot"/>
            <a:round/>
            <a:headEnd len="sm" w="sm" type="none"/>
            <a:tailEnd len="sm" w="sm" type="none"/>
          </a:ln>
        </p:spPr>
        <p:txBody>
          <a:bodyPr anchorCtr="0" anchor="ctr" bIns="78000" lIns="78000" spcFirstLastPara="1" rIns="78000" wrap="square" tIns="78000">
            <a:noAutofit/>
          </a:bodyPr>
          <a:lstStyle/>
          <a:p>
            <a:pPr indent="0" lvl="0" marL="0" rtl="0" algn="l">
              <a:spcBef>
                <a:spcPts val="0"/>
              </a:spcBef>
              <a:spcAft>
                <a:spcPts val="0"/>
              </a:spcAft>
              <a:buNone/>
            </a:pPr>
            <a:r>
              <a:t/>
            </a:r>
            <a:endParaRPr/>
          </a:p>
        </p:txBody>
      </p:sp>
      <p:sp>
        <p:nvSpPr>
          <p:cNvPr id="86" name="Google Shape;86;p20"/>
          <p:cNvSpPr/>
          <p:nvPr/>
        </p:nvSpPr>
        <p:spPr>
          <a:xfrm>
            <a:off x="3888766" y="1789586"/>
            <a:ext cx="802242" cy="1257539"/>
          </a:xfrm>
          <a:custGeom>
            <a:rect b="b" l="l" r="r" t="t"/>
            <a:pathLst>
              <a:path extrusionOk="0" h="61750" w="39398">
                <a:moveTo>
                  <a:pt x="0" y="61749"/>
                </a:moveTo>
                <a:lnTo>
                  <a:pt x="39398" y="53470"/>
                </a:lnTo>
                <a:lnTo>
                  <a:pt x="39398" y="8280"/>
                </a:lnTo>
                <a:lnTo>
                  <a:pt x="0" y="0"/>
                </a:lnTo>
                <a:lnTo>
                  <a:pt x="0" y="61749"/>
                </a:lnTo>
                <a:close/>
              </a:path>
            </a:pathLst>
          </a:custGeom>
          <a:solidFill>
            <a:srgbClr val="FFFFFF"/>
          </a:solidFill>
          <a:ln cap="flat" cmpd="sng" w="9525">
            <a:solidFill>
              <a:srgbClr val="000000"/>
            </a:solidFill>
            <a:prstDash val="dot"/>
            <a:round/>
            <a:headEnd len="sm" w="sm" type="none"/>
            <a:tailEnd len="sm" w="sm" type="none"/>
          </a:ln>
        </p:spPr>
        <p:txBody>
          <a:bodyPr anchorCtr="0" anchor="ctr" bIns="78000" lIns="78000" spcFirstLastPara="1" rIns="78000" wrap="square" tIns="78000">
            <a:noAutofit/>
          </a:bodyPr>
          <a:lstStyle/>
          <a:p>
            <a:pPr indent="0" lvl="0" marL="0" rtl="0" algn="l">
              <a:spcBef>
                <a:spcPts val="0"/>
              </a:spcBef>
              <a:spcAft>
                <a:spcPts val="0"/>
              </a:spcAft>
              <a:buNone/>
            </a:pPr>
            <a:r>
              <a:t/>
            </a:r>
            <a:endParaRPr/>
          </a:p>
        </p:txBody>
      </p:sp>
      <p:sp>
        <p:nvSpPr>
          <p:cNvPr id="87" name="Google Shape;87;p20"/>
          <p:cNvSpPr/>
          <p:nvPr/>
        </p:nvSpPr>
        <p:spPr>
          <a:xfrm>
            <a:off x="4744582" y="1967590"/>
            <a:ext cx="804991" cy="901518"/>
          </a:xfrm>
          <a:custGeom>
            <a:rect b="b" l="l" r="r" t="t"/>
            <a:pathLst>
              <a:path extrusionOk="0" h="44268" w="39533">
                <a:moveTo>
                  <a:pt x="1" y="44268"/>
                </a:moveTo>
                <a:lnTo>
                  <a:pt x="39533" y="35957"/>
                </a:lnTo>
                <a:lnTo>
                  <a:pt x="39533" y="8290"/>
                </a:lnTo>
                <a:lnTo>
                  <a:pt x="1" y="0"/>
                </a:lnTo>
                <a:lnTo>
                  <a:pt x="1" y="44268"/>
                </a:lnTo>
                <a:close/>
              </a:path>
            </a:pathLst>
          </a:custGeom>
          <a:solidFill>
            <a:srgbClr val="FFFFFF"/>
          </a:solidFill>
          <a:ln cap="flat" cmpd="sng" w="9525">
            <a:solidFill>
              <a:srgbClr val="000000"/>
            </a:solidFill>
            <a:prstDash val="dot"/>
            <a:round/>
            <a:headEnd len="sm" w="sm" type="none"/>
            <a:tailEnd len="sm" w="sm" type="none"/>
          </a:ln>
        </p:spPr>
        <p:txBody>
          <a:bodyPr anchorCtr="0" anchor="ctr" bIns="78000" lIns="78000" spcFirstLastPara="1" rIns="78000" wrap="square" tIns="78000">
            <a:noAutofit/>
          </a:bodyPr>
          <a:lstStyle/>
          <a:p>
            <a:pPr indent="0" lvl="0" marL="0" rtl="0" algn="l">
              <a:spcBef>
                <a:spcPts val="0"/>
              </a:spcBef>
              <a:spcAft>
                <a:spcPts val="0"/>
              </a:spcAft>
              <a:buNone/>
            </a:pPr>
            <a:r>
              <a:t/>
            </a:r>
            <a:endParaRPr/>
          </a:p>
        </p:txBody>
      </p:sp>
      <p:cxnSp>
        <p:nvCxnSpPr>
          <p:cNvPr id="88" name="Google Shape;88;p20"/>
          <p:cNvCxnSpPr/>
          <p:nvPr/>
        </p:nvCxnSpPr>
        <p:spPr>
          <a:xfrm>
            <a:off x="4942327" y="2026179"/>
            <a:ext cx="0" cy="784200"/>
          </a:xfrm>
          <a:prstGeom prst="straightConnector1">
            <a:avLst/>
          </a:prstGeom>
          <a:noFill/>
          <a:ln cap="flat" cmpd="sng" w="8125">
            <a:solidFill>
              <a:srgbClr val="232324"/>
            </a:solidFill>
            <a:prstDash val="dot"/>
            <a:round/>
            <a:headEnd len="med" w="med" type="none"/>
            <a:tailEnd len="med" w="med" type="none"/>
          </a:ln>
        </p:spPr>
      </p:cxnSp>
      <p:sp>
        <p:nvSpPr>
          <p:cNvPr id="89" name="Google Shape;89;p20"/>
          <p:cNvSpPr/>
          <p:nvPr/>
        </p:nvSpPr>
        <p:spPr>
          <a:xfrm>
            <a:off x="6194345" y="1967590"/>
            <a:ext cx="804991" cy="901518"/>
          </a:xfrm>
          <a:custGeom>
            <a:rect b="b" l="l" r="r" t="t"/>
            <a:pathLst>
              <a:path extrusionOk="0" h="44268" w="39533">
                <a:moveTo>
                  <a:pt x="39533" y="0"/>
                </a:moveTo>
                <a:lnTo>
                  <a:pt x="1" y="8300"/>
                </a:lnTo>
                <a:lnTo>
                  <a:pt x="1" y="35967"/>
                </a:lnTo>
                <a:lnTo>
                  <a:pt x="39533" y="44268"/>
                </a:lnTo>
                <a:lnTo>
                  <a:pt x="39533"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78000" lIns="78000" spcFirstLastPara="1" rIns="78000" wrap="square" tIns="78000">
            <a:noAutofit/>
          </a:bodyPr>
          <a:lstStyle/>
          <a:p>
            <a:pPr indent="0" lvl="0" marL="0" rtl="0" algn="l">
              <a:spcBef>
                <a:spcPts val="0"/>
              </a:spcBef>
              <a:spcAft>
                <a:spcPts val="0"/>
              </a:spcAft>
              <a:buNone/>
            </a:pPr>
            <a:r>
              <a:t/>
            </a:r>
            <a:endParaRPr/>
          </a:p>
        </p:txBody>
      </p:sp>
      <p:sp>
        <p:nvSpPr>
          <p:cNvPr id="90" name="Google Shape;90;p20"/>
          <p:cNvSpPr/>
          <p:nvPr/>
        </p:nvSpPr>
        <p:spPr>
          <a:xfrm>
            <a:off x="7052911" y="1789586"/>
            <a:ext cx="802262" cy="1257539"/>
          </a:xfrm>
          <a:custGeom>
            <a:rect b="b" l="l" r="r" t="t"/>
            <a:pathLst>
              <a:path extrusionOk="0" h="61750" w="39399">
                <a:moveTo>
                  <a:pt x="39398" y="0"/>
                </a:moveTo>
                <a:lnTo>
                  <a:pt x="1" y="8280"/>
                </a:lnTo>
                <a:lnTo>
                  <a:pt x="1" y="53470"/>
                </a:lnTo>
                <a:lnTo>
                  <a:pt x="39398" y="61749"/>
                </a:lnTo>
                <a:lnTo>
                  <a:pt x="39398"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78000" lIns="78000" spcFirstLastPara="1" rIns="78000" wrap="square" tIns="78000">
            <a:noAutofit/>
          </a:bodyPr>
          <a:lstStyle/>
          <a:p>
            <a:pPr indent="0" lvl="0" marL="0" rtl="0" algn="l">
              <a:spcBef>
                <a:spcPts val="0"/>
              </a:spcBef>
              <a:spcAft>
                <a:spcPts val="0"/>
              </a:spcAft>
              <a:buNone/>
            </a:pPr>
            <a:r>
              <a:t/>
            </a:r>
            <a:endParaRPr/>
          </a:p>
        </p:txBody>
      </p:sp>
      <p:sp>
        <p:nvSpPr>
          <p:cNvPr id="91" name="Google Shape;91;p20"/>
          <p:cNvSpPr/>
          <p:nvPr/>
        </p:nvSpPr>
        <p:spPr>
          <a:xfrm>
            <a:off x="7908747" y="1611694"/>
            <a:ext cx="801814" cy="1613336"/>
          </a:xfrm>
          <a:custGeom>
            <a:rect b="b" l="l" r="r" t="t"/>
            <a:pathLst>
              <a:path extrusionOk="0" h="79221" w="39377">
                <a:moveTo>
                  <a:pt x="39377" y="1"/>
                </a:moveTo>
                <a:lnTo>
                  <a:pt x="0" y="8280"/>
                </a:lnTo>
                <a:lnTo>
                  <a:pt x="0" y="70951"/>
                </a:lnTo>
                <a:lnTo>
                  <a:pt x="39377" y="79220"/>
                </a:lnTo>
                <a:lnTo>
                  <a:pt x="39377" y="1"/>
                </a:lnTo>
                <a:close/>
              </a:path>
            </a:pathLst>
          </a:custGeom>
          <a:solidFill>
            <a:srgbClr val="FFFFFF"/>
          </a:solidFill>
          <a:ln cap="flat" cmpd="sng" w="9525">
            <a:solidFill>
              <a:srgbClr val="000000"/>
            </a:solidFill>
            <a:prstDash val="dot"/>
            <a:round/>
            <a:headEnd len="sm" w="sm" type="none"/>
            <a:tailEnd len="sm" w="sm" type="none"/>
          </a:ln>
        </p:spPr>
        <p:txBody>
          <a:bodyPr anchorCtr="0" anchor="ctr" bIns="78000" lIns="78000" spcFirstLastPara="1" rIns="78000" wrap="square" tIns="78000">
            <a:noAutofit/>
          </a:bodyPr>
          <a:lstStyle/>
          <a:p>
            <a:pPr indent="0" lvl="0" marL="0" rtl="0" algn="l">
              <a:spcBef>
                <a:spcPts val="0"/>
              </a:spcBef>
              <a:spcAft>
                <a:spcPts val="0"/>
              </a:spcAft>
              <a:buNone/>
            </a:pPr>
            <a:r>
              <a:t/>
            </a:r>
            <a:endParaRPr/>
          </a:p>
        </p:txBody>
      </p:sp>
      <p:sp>
        <p:nvSpPr>
          <p:cNvPr id="92" name="Google Shape;92;p20"/>
          <p:cNvSpPr/>
          <p:nvPr/>
        </p:nvSpPr>
        <p:spPr>
          <a:xfrm>
            <a:off x="2974802" y="1507347"/>
            <a:ext cx="5804046" cy="1822036"/>
          </a:xfrm>
          <a:custGeom>
            <a:rect b="b" l="l" r="r" t="t"/>
            <a:pathLst>
              <a:path extrusionOk="0" fill="none" h="89469" w="285036">
                <a:moveTo>
                  <a:pt x="156388" y="26932"/>
                </a:moveTo>
                <a:lnTo>
                  <a:pt x="285036" y="1"/>
                </a:lnTo>
                <a:lnTo>
                  <a:pt x="285036" y="89469"/>
                </a:lnTo>
                <a:lnTo>
                  <a:pt x="156398" y="62081"/>
                </a:lnTo>
                <a:lnTo>
                  <a:pt x="128524" y="62081"/>
                </a:lnTo>
                <a:lnTo>
                  <a:pt x="1" y="89469"/>
                </a:lnTo>
                <a:lnTo>
                  <a:pt x="1" y="1"/>
                </a:lnTo>
                <a:lnTo>
                  <a:pt x="128514" y="26932"/>
                </a:lnTo>
                <a:lnTo>
                  <a:pt x="156388" y="26932"/>
                </a:lnTo>
                <a:close/>
              </a:path>
            </a:pathLst>
          </a:custGeom>
          <a:solidFill>
            <a:srgbClr val="FFFFFF"/>
          </a:solidFill>
          <a:ln cap="flat" cmpd="sng" w="16250">
            <a:solidFill>
              <a:srgbClr val="000000"/>
            </a:solidFill>
            <a:prstDash val="solid"/>
            <a:miter lim="103622"/>
            <a:headEnd len="sm" w="sm" type="none"/>
            <a:tailEnd len="sm" w="sm" type="none"/>
          </a:ln>
        </p:spPr>
        <p:txBody>
          <a:bodyPr anchorCtr="0" anchor="ctr" bIns="78000" lIns="78000" spcFirstLastPara="1" rIns="78000" wrap="square" tIns="78000">
            <a:noAutofit/>
          </a:bodyPr>
          <a:lstStyle/>
          <a:p>
            <a:pPr indent="0" lvl="0" marL="0" rtl="0" algn="l">
              <a:spcBef>
                <a:spcPts val="0"/>
              </a:spcBef>
              <a:spcAft>
                <a:spcPts val="0"/>
              </a:spcAft>
              <a:buNone/>
            </a:pPr>
            <a:r>
              <a:t/>
            </a:r>
            <a:endParaRPr/>
          </a:p>
        </p:txBody>
      </p:sp>
      <p:sp>
        <p:nvSpPr>
          <p:cNvPr id="93" name="Google Shape;93;p20"/>
          <p:cNvSpPr txBox="1"/>
          <p:nvPr/>
        </p:nvSpPr>
        <p:spPr>
          <a:xfrm>
            <a:off x="381075" y="295850"/>
            <a:ext cx="2587200" cy="29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100">
              <a:latin typeface="Roboto Medium"/>
              <a:ea typeface="Roboto Medium"/>
              <a:cs typeface="Roboto Medium"/>
              <a:sym typeface="Roboto Medium"/>
            </a:endParaRPr>
          </a:p>
        </p:txBody>
      </p:sp>
      <p:sp>
        <p:nvSpPr>
          <p:cNvPr id="94" name="Google Shape;94;p20"/>
          <p:cNvSpPr txBox="1"/>
          <p:nvPr/>
        </p:nvSpPr>
        <p:spPr>
          <a:xfrm>
            <a:off x="381075" y="143700"/>
            <a:ext cx="2587200" cy="32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900">
              <a:latin typeface="Roboto"/>
              <a:ea typeface="Roboto"/>
              <a:cs typeface="Roboto"/>
              <a:sym typeface="Roboto"/>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1 3">
  <p:cSld name="TITLE_ONLY_2_1_1_3">
    <p:spTree>
      <p:nvGrpSpPr>
        <p:cNvPr id="95" name="Shape 95"/>
        <p:cNvGrpSpPr/>
        <p:nvPr/>
      </p:nvGrpSpPr>
      <p:grpSpPr>
        <a:xfrm>
          <a:off x="0" y="0"/>
          <a:ext cx="0" cy="0"/>
          <a:chOff x="0" y="0"/>
          <a:chExt cx="0" cy="0"/>
        </a:xfrm>
      </p:grpSpPr>
      <p:sp>
        <p:nvSpPr>
          <p:cNvPr id="96" name="Google Shape;96;p21"/>
          <p:cNvSpPr/>
          <p:nvPr/>
        </p:nvSpPr>
        <p:spPr>
          <a:xfrm>
            <a:off x="0" y="1016000"/>
            <a:ext cx="9144000" cy="38436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97" name="Google Shape;97;p21"/>
          <p:cNvSpPr/>
          <p:nvPr/>
        </p:nvSpPr>
        <p:spPr>
          <a:xfrm>
            <a:off x="676084" y="1742832"/>
            <a:ext cx="7691993" cy="2419840"/>
          </a:xfrm>
          <a:custGeom>
            <a:rect b="b" l="l" r="r" t="t"/>
            <a:pathLst>
              <a:path extrusionOk="0" h="84669" w="269139">
                <a:moveTo>
                  <a:pt x="0" y="0"/>
                </a:moveTo>
                <a:lnTo>
                  <a:pt x="0" y="84669"/>
                </a:lnTo>
                <a:lnTo>
                  <a:pt x="120254" y="59309"/>
                </a:lnTo>
                <a:lnTo>
                  <a:pt x="148067" y="59309"/>
                </a:lnTo>
                <a:lnTo>
                  <a:pt x="269139" y="84669"/>
                </a:lnTo>
                <a:lnTo>
                  <a:pt x="269139" y="0"/>
                </a:lnTo>
                <a:lnTo>
                  <a:pt x="148476" y="25360"/>
                </a:lnTo>
                <a:lnTo>
                  <a:pt x="119844" y="25360"/>
                </a:lnTo>
                <a:close/>
              </a:path>
            </a:pathLst>
          </a:custGeom>
          <a:solidFill>
            <a:schemeClr val="lt2"/>
          </a:solidFill>
          <a:ln>
            <a:noFill/>
          </a:ln>
        </p:spPr>
      </p:sp>
      <p:sp>
        <p:nvSpPr>
          <p:cNvPr id="98" name="Google Shape;98;p21"/>
          <p:cNvSpPr/>
          <p:nvPr/>
        </p:nvSpPr>
        <p:spPr>
          <a:xfrm>
            <a:off x="4164459" y="2579917"/>
            <a:ext cx="696900" cy="745200"/>
          </a:xfrm>
          <a:prstGeom prst="rect">
            <a:avLst/>
          </a:prstGeom>
          <a:solidFill>
            <a:schemeClr val="lt2"/>
          </a:solidFill>
          <a:ln>
            <a:noFill/>
          </a:ln>
        </p:spPr>
        <p:txBody>
          <a:bodyPr anchorCtr="0" anchor="ctr" bIns="103175" lIns="103175" spcFirstLastPara="1" rIns="103175" wrap="square" tIns="103175">
            <a:noAutofit/>
          </a:bodyPr>
          <a:lstStyle/>
          <a:p>
            <a:pPr indent="0" lvl="0" marL="0" rtl="0" algn="ctr">
              <a:spcBef>
                <a:spcPts val="0"/>
              </a:spcBef>
              <a:spcAft>
                <a:spcPts val="0"/>
              </a:spcAft>
              <a:buNone/>
            </a:pPr>
            <a:r>
              <a:t/>
            </a:r>
            <a:endParaRPr b="1" sz="1579"/>
          </a:p>
        </p:txBody>
      </p:sp>
      <p:sp>
        <p:nvSpPr>
          <p:cNvPr id="99" name="Google Shape;99;p21"/>
          <p:cNvSpPr/>
          <p:nvPr/>
        </p:nvSpPr>
        <p:spPr>
          <a:xfrm>
            <a:off x="758382" y="1885958"/>
            <a:ext cx="1060450" cy="2133422"/>
          </a:xfrm>
          <a:custGeom>
            <a:rect b="b" l="l" r="r" t="t"/>
            <a:pathLst>
              <a:path extrusionOk="0" h="79221" w="39378">
                <a:moveTo>
                  <a:pt x="1" y="79220"/>
                </a:moveTo>
                <a:lnTo>
                  <a:pt x="39377" y="70941"/>
                </a:lnTo>
                <a:lnTo>
                  <a:pt x="39377" y="8280"/>
                </a:lnTo>
                <a:lnTo>
                  <a:pt x="1" y="1"/>
                </a:lnTo>
                <a:lnTo>
                  <a:pt x="1" y="79220"/>
                </a:lnTo>
                <a:close/>
              </a:path>
            </a:pathLst>
          </a:custGeom>
          <a:solidFill>
            <a:srgbClr val="FFFFFF"/>
          </a:solidFill>
          <a:ln>
            <a:noFill/>
          </a:ln>
        </p:spPr>
        <p:txBody>
          <a:bodyPr anchorCtr="0" anchor="ctr" bIns="103175" lIns="103175" spcFirstLastPara="1" rIns="103175" wrap="square" tIns="103175">
            <a:noAutofit/>
          </a:bodyPr>
          <a:lstStyle/>
          <a:p>
            <a:pPr indent="0" lvl="0" marL="0" rtl="0" algn="l">
              <a:spcBef>
                <a:spcPts val="0"/>
              </a:spcBef>
              <a:spcAft>
                <a:spcPts val="0"/>
              </a:spcAft>
              <a:buNone/>
            </a:pPr>
            <a:r>
              <a:t/>
            </a:r>
            <a:endParaRPr/>
          </a:p>
        </p:txBody>
      </p:sp>
      <p:sp>
        <p:nvSpPr>
          <p:cNvPr id="100" name="Google Shape;100;p21"/>
          <p:cNvSpPr/>
          <p:nvPr/>
        </p:nvSpPr>
        <p:spPr>
          <a:xfrm>
            <a:off x="762000" y="2756913"/>
            <a:ext cx="10614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1" name="Google Shape;101;p21"/>
          <p:cNvSpPr/>
          <p:nvPr/>
        </p:nvSpPr>
        <p:spPr>
          <a:xfrm>
            <a:off x="1889724" y="2121231"/>
            <a:ext cx="1060988" cy="1662927"/>
          </a:xfrm>
          <a:custGeom>
            <a:rect b="b" l="l" r="r" t="t"/>
            <a:pathLst>
              <a:path extrusionOk="0" h="61750" w="39398">
                <a:moveTo>
                  <a:pt x="0" y="61749"/>
                </a:moveTo>
                <a:lnTo>
                  <a:pt x="39398" y="53470"/>
                </a:lnTo>
                <a:lnTo>
                  <a:pt x="39398" y="8280"/>
                </a:lnTo>
                <a:lnTo>
                  <a:pt x="0" y="0"/>
                </a:lnTo>
                <a:lnTo>
                  <a:pt x="0" y="61749"/>
                </a:lnTo>
                <a:close/>
              </a:path>
            </a:pathLst>
          </a:custGeom>
          <a:solidFill>
            <a:srgbClr val="FFFFFF"/>
          </a:solidFill>
          <a:ln>
            <a:noFill/>
          </a:ln>
        </p:spPr>
        <p:txBody>
          <a:bodyPr anchorCtr="0" anchor="ctr" bIns="103175" lIns="103175" spcFirstLastPara="1" rIns="103175" wrap="square" tIns="103175">
            <a:noAutofit/>
          </a:bodyPr>
          <a:lstStyle/>
          <a:p>
            <a:pPr indent="0" lvl="0" marL="0" rtl="0" algn="l">
              <a:spcBef>
                <a:spcPts val="0"/>
              </a:spcBef>
              <a:spcAft>
                <a:spcPts val="0"/>
              </a:spcAft>
              <a:buNone/>
            </a:pPr>
            <a:r>
              <a:t/>
            </a:r>
            <a:endParaRPr/>
          </a:p>
        </p:txBody>
      </p:sp>
      <p:sp>
        <p:nvSpPr>
          <p:cNvPr id="102" name="Google Shape;102;p21"/>
          <p:cNvSpPr/>
          <p:nvPr/>
        </p:nvSpPr>
        <p:spPr>
          <a:xfrm>
            <a:off x="1891800" y="2756913"/>
            <a:ext cx="10614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3" name="Google Shape;103;p21"/>
          <p:cNvSpPr/>
          <p:nvPr/>
        </p:nvSpPr>
        <p:spPr>
          <a:xfrm>
            <a:off x="3021605" y="2356652"/>
            <a:ext cx="1064624" cy="1192137"/>
          </a:xfrm>
          <a:custGeom>
            <a:rect b="b" l="l" r="r" t="t"/>
            <a:pathLst>
              <a:path extrusionOk="0" h="44268" w="39533">
                <a:moveTo>
                  <a:pt x="1" y="44268"/>
                </a:moveTo>
                <a:lnTo>
                  <a:pt x="39533" y="35957"/>
                </a:lnTo>
                <a:lnTo>
                  <a:pt x="39533" y="8290"/>
                </a:lnTo>
                <a:lnTo>
                  <a:pt x="1" y="0"/>
                </a:lnTo>
                <a:lnTo>
                  <a:pt x="1" y="44268"/>
                </a:lnTo>
                <a:close/>
              </a:path>
            </a:pathLst>
          </a:custGeom>
          <a:solidFill>
            <a:srgbClr val="FFFFFF"/>
          </a:solidFill>
          <a:ln>
            <a:noFill/>
          </a:ln>
        </p:spPr>
        <p:txBody>
          <a:bodyPr anchorCtr="0" anchor="ctr" bIns="103175" lIns="103175" spcFirstLastPara="1" rIns="103175" wrap="square" tIns="103175">
            <a:noAutofit/>
          </a:bodyPr>
          <a:lstStyle/>
          <a:p>
            <a:pPr indent="0" lvl="0" marL="0" rtl="0" algn="l">
              <a:spcBef>
                <a:spcPts val="0"/>
              </a:spcBef>
              <a:spcAft>
                <a:spcPts val="0"/>
              </a:spcAft>
              <a:buNone/>
            </a:pPr>
            <a:r>
              <a:t/>
            </a:r>
            <a:endParaRPr/>
          </a:p>
        </p:txBody>
      </p:sp>
      <p:sp>
        <p:nvSpPr>
          <p:cNvPr id="104" name="Google Shape;104;p21"/>
          <p:cNvSpPr/>
          <p:nvPr/>
        </p:nvSpPr>
        <p:spPr>
          <a:xfrm>
            <a:off x="680939" y="1747954"/>
            <a:ext cx="7676019" cy="2409400"/>
          </a:xfrm>
          <a:custGeom>
            <a:rect b="b" l="l" r="r" t="t"/>
            <a:pathLst>
              <a:path extrusionOk="0" fill="none" h="89469" w="285036">
                <a:moveTo>
                  <a:pt x="156388" y="26932"/>
                </a:moveTo>
                <a:lnTo>
                  <a:pt x="285036" y="1"/>
                </a:lnTo>
                <a:lnTo>
                  <a:pt x="285036" y="89469"/>
                </a:lnTo>
                <a:lnTo>
                  <a:pt x="156398" y="62081"/>
                </a:lnTo>
                <a:lnTo>
                  <a:pt x="128524" y="62081"/>
                </a:lnTo>
                <a:lnTo>
                  <a:pt x="1" y="89469"/>
                </a:lnTo>
                <a:lnTo>
                  <a:pt x="1" y="1"/>
                </a:lnTo>
                <a:lnTo>
                  <a:pt x="128514" y="26932"/>
                </a:lnTo>
                <a:lnTo>
                  <a:pt x="156388" y="26932"/>
                </a:lnTo>
                <a:close/>
              </a:path>
            </a:pathLst>
          </a:custGeom>
          <a:solidFill>
            <a:schemeClr val="lt2"/>
          </a:solidFill>
          <a:ln cap="flat" cmpd="sng" w="21500">
            <a:solidFill>
              <a:srgbClr val="FFFFFF"/>
            </a:solidFill>
            <a:prstDash val="solid"/>
            <a:miter lim="103622"/>
            <a:headEnd len="sm" w="sm" type="none"/>
            <a:tailEnd len="sm" w="sm" type="none"/>
          </a:ln>
        </p:spPr>
        <p:txBody>
          <a:bodyPr anchorCtr="0" anchor="ctr" bIns="103175" lIns="103175" spcFirstLastPara="1" rIns="103175" wrap="square" tIns="103175">
            <a:noAutofit/>
          </a:bodyPr>
          <a:lstStyle/>
          <a:p>
            <a:pPr indent="0" lvl="0" marL="0" rtl="0" algn="l">
              <a:spcBef>
                <a:spcPts val="0"/>
              </a:spcBef>
              <a:spcAft>
                <a:spcPts val="0"/>
              </a:spcAft>
              <a:buNone/>
            </a:pPr>
            <a:r>
              <a:t/>
            </a:r>
            <a:endParaRPr/>
          </a:p>
        </p:txBody>
      </p:sp>
      <p:sp>
        <p:nvSpPr>
          <p:cNvPr id="105" name="Google Shape;105;p21"/>
          <p:cNvSpPr/>
          <p:nvPr/>
        </p:nvSpPr>
        <p:spPr>
          <a:xfrm>
            <a:off x="3021600" y="2756913"/>
            <a:ext cx="10614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6" name="Google Shape;106;p21"/>
          <p:cNvSpPr/>
          <p:nvPr/>
        </p:nvSpPr>
        <p:spPr>
          <a:xfrm>
            <a:off x="4939024" y="2356652"/>
            <a:ext cx="1064624" cy="1192137"/>
          </a:xfrm>
          <a:custGeom>
            <a:rect b="b" l="l" r="r" t="t"/>
            <a:pathLst>
              <a:path extrusionOk="0" h="44268" w="39533">
                <a:moveTo>
                  <a:pt x="39533" y="0"/>
                </a:moveTo>
                <a:lnTo>
                  <a:pt x="1" y="8300"/>
                </a:lnTo>
                <a:lnTo>
                  <a:pt x="1" y="35967"/>
                </a:lnTo>
                <a:lnTo>
                  <a:pt x="39533" y="44268"/>
                </a:lnTo>
                <a:lnTo>
                  <a:pt x="39533" y="0"/>
                </a:lnTo>
                <a:close/>
              </a:path>
            </a:pathLst>
          </a:custGeom>
          <a:solidFill>
            <a:srgbClr val="FFFFFF"/>
          </a:solidFill>
          <a:ln>
            <a:noFill/>
          </a:ln>
        </p:spPr>
        <p:txBody>
          <a:bodyPr anchorCtr="0" anchor="ctr" bIns="103175" lIns="103175" spcFirstLastPara="1" rIns="103175" wrap="square" tIns="103175">
            <a:noAutofit/>
          </a:bodyPr>
          <a:lstStyle/>
          <a:p>
            <a:pPr indent="0" lvl="0" marL="0" rtl="0" algn="l">
              <a:spcBef>
                <a:spcPts val="0"/>
              </a:spcBef>
              <a:spcAft>
                <a:spcPts val="0"/>
              </a:spcAft>
              <a:buNone/>
            </a:pPr>
            <a:r>
              <a:t/>
            </a:r>
            <a:endParaRPr/>
          </a:p>
        </p:txBody>
      </p:sp>
      <p:sp>
        <p:nvSpPr>
          <p:cNvPr id="107" name="Google Shape;107;p21"/>
          <p:cNvSpPr/>
          <p:nvPr/>
        </p:nvSpPr>
        <p:spPr>
          <a:xfrm>
            <a:off x="4937250" y="2756913"/>
            <a:ext cx="10614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8" name="Google Shape;108;p21"/>
          <p:cNvSpPr/>
          <p:nvPr/>
        </p:nvSpPr>
        <p:spPr>
          <a:xfrm>
            <a:off x="6074541" y="2121231"/>
            <a:ext cx="1061015" cy="1662927"/>
          </a:xfrm>
          <a:custGeom>
            <a:rect b="b" l="l" r="r" t="t"/>
            <a:pathLst>
              <a:path extrusionOk="0" h="61750" w="39399">
                <a:moveTo>
                  <a:pt x="39398" y="0"/>
                </a:moveTo>
                <a:lnTo>
                  <a:pt x="1" y="8280"/>
                </a:lnTo>
                <a:lnTo>
                  <a:pt x="1" y="53470"/>
                </a:lnTo>
                <a:lnTo>
                  <a:pt x="39398" y="61749"/>
                </a:lnTo>
                <a:lnTo>
                  <a:pt x="39398" y="0"/>
                </a:lnTo>
                <a:close/>
              </a:path>
            </a:pathLst>
          </a:custGeom>
          <a:solidFill>
            <a:srgbClr val="FFFFFF"/>
          </a:solidFill>
          <a:ln>
            <a:noFill/>
          </a:ln>
        </p:spPr>
        <p:txBody>
          <a:bodyPr anchorCtr="0" anchor="ctr" bIns="103175" lIns="103175" spcFirstLastPara="1" rIns="103175" wrap="square" tIns="103175">
            <a:noAutofit/>
          </a:bodyPr>
          <a:lstStyle/>
          <a:p>
            <a:pPr indent="0" lvl="0" marL="0" rtl="0" algn="l">
              <a:spcBef>
                <a:spcPts val="0"/>
              </a:spcBef>
              <a:spcAft>
                <a:spcPts val="0"/>
              </a:spcAft>
              <a:buNone/>
            </a:pPr>
            <a:r>
              <a:t/>
            </a:r>
            <a:endParaRPr/>
          </a:p>
        </p:txBody>
      </p:sp>
      <p:sp>
        <p:nvSpPr>
          <p:cNvPr id="109" name="Google Shape;109;p21"/>
          <p:cNvSpPr/>
          <p:nvPr/>
        </p:nvSpPr>
        <p:spPr>
          <a:xfrm>
            <a:off x="6071550" y="2756913"/>
            <a:ext cx="10614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10" name="Google Shape;110;p21"/>
          <p:cNvSpPr/>
          <p:nvPr/>
        </p:nvSpPr>
        <p:spPr>
          <a:xfrm>
            <a:off x="7206449" y="1885958"/>
            <a:ext cx="1060423" cy="2133422"/>
          </a:xfrm>
          <a:custGeom>
            <a:rect b="b" l="l" r="r" t="t"/>
            <a:pathLst>
              <a:path extrusionOk="0" h="79221" w="39377">
                <a:moveTo>
                  <a:pt x="39377" y="1"/>
                </a:moveTo>
                <a:lnTo>
                  <a:pt x="0" y="8280"/>
                </a:lnTo>
                <a:lnTo>
                  <a:pt x="0" y="70951"/>
                </a:lnTo>
                <a:lnTo>
                  <a:pt x="39377" y="79220"/>
                </a:lnTo>
                <a:lnTo>
                  <a:pt x="39377" y="1"/>
                </a:lnTo>
                <a:close/>
              </a:path>
            </a:pathLst>
          </a:custGeom>
          <a:solidFill>
            <a:srgbClr val="FFFFFF"/>
          </a:solidFill>
          <a:ln>
            <a:noFill/>
          </a:ln>
        </p:spPr>
        <p:txBody>
          <a:bodyPr anchorCtr="0" anchor="ctr" bIns="103175" lIns="103175" spcFirstLastPara="1" rIns="103175" wrap="square" tIns="103175">
            <a:noAutofit/>
          </a:bodyPr>
          <a:lstStyle/>
          <a:p>
            <a:pPr indent="0" lvl="0" marL="0" rtl="0" algn="l">
              <a:spcBef>
                <a:spcPts val="0"/>
              </a:spcBef>
              <a:spcAft>
                <a:spcPts val="0"/>
              </a:spcAft>
              <a:buNone/>
            </a:pPr>
            <a:r>
              <a:t/>
            </a:r>
            <a:endParaRPr/>
          </a:p>
        </p:txBody>
      </p:sp>
      <p:sp>
        <p:nvSpPr>
          <p:cNvPr id="111" name="Google Shape;111;p21"/>
          <p:cNvSpPr/>
          <p:nvPr/>
        </p:nvSpPr>
        <p:spPr>
          <a:xfrm>
            <a:off x="7205850" y="2756913"/>
            <a:ext cx="10614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12" name="Google Shape;112;p21"/>
          <p:cNvSpPr txBox="1"/>
          <p:nvPr/>
        </p:nvSpPr>
        <p:spPr>
          <a:xfrm>
            <a:off x="759625" y="2821051"/>
            <a:ext cx="1061400" cy="263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i="1" lang="en" sz="708">
                <a:solidFill>
                  <a:schemeClr val="lt2"/>
                </a:solidFill>
                <a:latin typeface="Roboto"/>
                <a:ea typeface="Roboto"/>
                <a:cs typeface="Roboto"/>
                <a:sym typeface="Roboto"/>
              </a:rPr>
              <a:t>Aware/Interested Accounts &amp; Leads (MQL)</a:t>
            </a:r>
            <a:endParaRPr b="1" i="1" sz="708">
              <a:solidFill>
                <a:schemeClr val="lt2"/>
              </a:solidFill>
              <a:latin typeface="Roboto"/>
              <a:ea typeface="Roboto"/>
              <a:cs typeface="Roboto"/>
              <a:sym typeface="Roboto"/>
            </a:endParaRPr>
          </a:p>
        </p:txBody>
      </p:sp>
      <p:sp>
        <p:nvSpPr>
          <p:cNvPr id="113" name="Google Shape;113;p21"/>
          <p:cNvSpPr txBox="1"/>
          <p:nvPr/>
        </p:nvSpPr>
        <p:spPr>
          <a:xfrm>
            <a:off x="1889792" y="2821051"/>
            <a:ext cx="1061400" cy="263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i="1" lang="en" sz="708">
                <a:solidFill>
                  <a:schemeClr val="lt2"/>
                </a:solidFill>
                <a:latin typeface="Roboto"/>
                <a:ea typeface="Roboto"/>
                <a:cs typeface="Roboto"/>
                <a:sym typeface="Roboto"/>
              </a:rPr>
              <a:t>SQL - Meetings Set</a:t>
            </a:r>
            <a:endParaRPr b="1" i="1" sz="708">
              <a:solidFill>
                <a:schemeClr val="lt2"/>
              </a:solidFill>
              <a:latin typeface="Roboto"/>
              <a:ea typeface="Roboto"/>
              <a:cs typeface="Roboto"/>
              <a:sym typeface="Roboto"/>
            </a:endParaRPr>
          </a:p>
        </p:txBody>
      </p:sp>
      <p:sp>
        <p:nvSpPr>
          <p:cNvPr id="114" name="Google Shape;114;p21"/>
          <p:cNvSpPr txBox="1"/>
          <p:nvPr/>
        </p:nvSpPr>
        <p:spPr>
          <a:xfrm>
            <a:off x="3019967" y="2821051"/>
            <a:ext cx="1061400" cy="263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i="1" lang="en" sz="708">
                <a:solidFill>
                  <a:schemeClr val="lt2"/>
                </a:solidFill>
                <a:latin typeface="Roboto"/>
                <a:ea typeface="Roboto"/>
                <a:cs typeface="Roboto"/>
                <a:sym typeface="Roboto"/>
              </a:rPr>
              <a:t>Closed/Won Opptys</a:t>
            </a:r>
            <a:endParaRPr b="1" i="1" sz="708">
              <a:solidFill>
                <a:schemeClr val="lt2"/>
              </a:solidFill>
              <a:latin typeface="Roboto"/>
              <a:ea typeface="Roboto"/>
              <a:cs typeface="Roboto"/>
              <a:sym typeface="Roboto"/>
            </a:endParaRPr>
          </a:p>
        </p:txBody>
      </p:sp>
      <p:sp>
        <p:nvSpPr>
          <p:cNvPr id="115" name="Google Shape;115;p21"/>
          <p:cNvSpPr txBox="1"/>
          <p:nvPr/>
        </p:nvSpPr>
        <p:spPr>
          <a:xfrm>
            <a:off x="4945500" y="2821051"/>
            <a:ext cx="1061400" cy="263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i="1" lang="en" sz="708">
                <a:solidFill>
                  <a:schemeClr val="lt2"/>
                </a:solidFill>
                <a:latin typeface="Roboto"/>
                <a:ea typeface="Roboto"/>
                <a:cs typeface="Roboto"/>
                <a:sym typeface="Roboto"/>
              </a:rPr>
              <a:t>Live Customers</a:t>
            </a:r>
            <a:endParaRPr b="1" i="1" sz="708">
              <a:solidFill>
                <a:schemeClr val="lt2"/>
              </a:solidFill>
              <a:latin typeface="Roboto"/>
              <a:ea typeface="Roboto"/>
              <a:cs typeface="Roboto"/>
              <a:sym typeface="Roboto"/>
            </a:endParaRPr>
          </a:p>
        </p:txBody>
      </p:sp>
      <p:sp>
        <p:nvSpPr>
          <p:cNvPr id="116" name="Google Shape;116;p21"/>
          <p:cNvSpPr txBox="1"/>
          <p:nvPr/>
        </p:nvSpPr>
        <p:spPr>
          <a:xfrm>
            <a:off x="6075667" y="2821051"/>
            <a:ext cx="1061400" cy="263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i="1" lang="en" sz="708">
                <a:solidFill>
                  <a:schemeClr val="lt2"/>
                </a:solidFill>
                <a:latin typeface="Roboto"/>
                <a:ea typeface="Roboto"/>
                <a:cs typeface="Roboto"/>
                <a:sym typeface="Roboto"/>
              </a:rPr>
              <a:t>Renewals</a:t>
            </a:r>
            <a:endParaRPr b="1" i="1" sz="708">
              <a:solidFill>
                <a:schemeClr val="lt2"/>
              </a:solidFill>
              <a:latin typeface="Roboto"/>
              <a:ea typeface="Roboto"/>
              <a:cs typeface="Roboto"/>
              <a:sym typeface="Roboto"/>
            </a:endParaRPr>
          </a:p>
        </p:txBody>
      </p:sp>
      <p:sp>
        <p:nvSpPr>
          <p:cNvPr id="117" name="Google Shape;117;p21"/>
          <p:cNvSpPr txBox="1"/>
          <p:nvPr/>
        </p:nvSpPr>
        <p:spPr>
          <a:xfrm>
            <a:off x="7205842" y="2821051"/>
            <a:ext cx="1061400" cy="263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i="1" lang="en" sz="708">
                <a:solidFill>
                  <a:schemeClr val="lt2"/>
                </a:solidFill>
                <a:latin typeface="Roboto"/>
                <a:ea typeface="Roboto"/>
                <a:cs typeface="Roboto"/>
                <a:sym typeface="Roboto"/>
              </a:rPr>
              <a:t>Closed/Won Expansion Opptys</a:t>
            </a:r>
            <a:endParaRPr b="1" i="1" sz="708">
              <a:solidFill>
                <a:schemeClr val="lt2"/>
              </a:solidFill>
              <a:latin typeface="Roboto"/>
              <a:ea typeface="Roboto"/>
              <a:cs typeface="Roboto"/>
              <a:sym typeface="Robo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Grey Bar">
  <p:cSld name="TITLE_ONLY_2">
    <p:spTree>
      <p:nvGrpSpPr>
        <p:cNvPr id="9" name="Shape 9"/>
        <p:cNvGrpSpPr/>
        <p:nvPr/>
      </p:nvGrpSpPr>
      <p:grpSpPr>
        <a:xfrm>
          <a:off x="0" y="0"/>
          <a:ext cx="0" cy="0"/>
          <a:chOff x="0" y="0"/>
          <a:chExt cx="0" cy="0"/>
        </a:xfrm>
      </p:grpSpPr>
      <p:sp>
        <p:nvSpPr>
          <p:cNvPr id="10" name="Google Shape;10;p3"/>
          <p:cNvSpPr/>
          <p:nvPr/>
        </p:nvSpPr>
        <p:spPr>
          <a:xfrm>
            <a:off x="0" y="0"/>
            <a:ext cx="3429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3"/>
          <p:cNvSpPr txBox="1"/>
          <p:nvPr>
            <p:ph type="title"/>
          </p:nvPr>
        </p:nvSpPr>
        <p:spPr>
          <a:xfrm>
            <a:off x="236202" y="441525"/>
            <a:ext cx="3202200" cy="3843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1400"/>
              <a:buNone/>
              <a:defRPr sz="1400">
                <a:solidFill>
                  <a:schemeClr val="dk1"/>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12" name="Google Shape;12;p3"/>
          <p:cNvSpPr txBox="1"/>
          <p:nvPr>
            <p:ph idx="2" type="title"/>
          </p:nvPr>
        </p:nvSpPr>
        <p:spPr>
          <a:xfrm>
            <a:off x="248430" y="286929"/>
            <a:ext cx="2650500" cy="325200"/>
          </a:xfrm>
          <a:prstGeom prst="rect">
            <a:avLst/>
          </a:prstGeom>
        </p:spPr>
        <p:txBody>
          <a:bodyPr anchorCtr="0" anchor="t" bIns="91425" lIns="91425" spcFirstLastPara="1" rIns="91425" wrap="square" tIns="91425">
            <a:noAutofit/>
          </a:bodyPr>
          <a:lstStyle>
            <a:lvl1pPr lvl="0" rtl="0">
              <a:spcBef>
                <a:spcPts val="0"/>
              </a:spcBef>
              <a:spcAft>
                <a:spcPts val="0"/>
              </a:spcAft>
              <a:buSzPts val="900"/>
              <a:buFont typeface="Roboto Light"/>
              <a:buNone/>
              <a:defRPr sz="900">
                <a:latin typeface="Roboto Light"/>
                <a:ea typeface="Roboto Light"/>
                <a:cs typeface="Roboto Light"/>
                <a:sym typeface="Roboto Light"/>
              </a:defRPr>
            </a:lvl1pPr>
            <a:lvl2pPr lvl="1" rtl="0">
              <a:spcBef>
                <a:spcPts val="0"/>
              </a:spcBef>
              <a:spcAft>
                <a:spcPts val="0"/>
              </a:spcAft>
              <a:buSzPts val="900"/>
              <a:buFont typeface="Roboto Light"/>
              <a:buNone/>
              <a:defRPr sz="900">
                <a:latin typeface="Roboto Light"/>
                <a:ea typeface="Roboto Light"/>
                <a:cs typeface="Roboto Light"/>
                <a:sym typeface="Roboto Light"/>
              </a:defRPr>
            </a:lvl2pPr>
            <a:lvl3pPr lvl="2" rtl="0">
              <a:spcBef>
                <a:spcPts val="0"/>
              </a:spcBef>
              <a:spcAft>
                <a:spcPts val="0"/>
              </a:spcAft>
              <a:buSzPts val="900"/>
              <a:buFont typeface="Roboto Light"/>
              <a:buNone/>
              <a:defRPr sz="900">
                <a:latin typeface="Roboto Light"/>
                <a:ea typeface="Roboto Light"/>
                <a:cs typeface="Roboto Light"/>
                <a:sym typeface="Roboto Light"/>
              </a:defRPr>
            </a:lvl3pPr>
            <a:lvl4pPr lvl="3" rtl="0">
              <a:spcBef>
                <a:spcPts val="0"/>
              </a:spcBef>
              <a:spcAft>
                <a:spcPts val="0"/>
              </a:spcAft>
              <a:buSzPts val="900"/>
              <a:buFont typeface="Roboto Light"/>
              <a:buNone/>
              <a:defRPr sz="900">
                <a:latin typeface="Roboto Light"/>
                <a:ea typeface="Roboto Light"/>
                <a:cs typeface="Roboto Light"/>
                <a:sym typeface="Roboto Light"/>
              </a:defRPr>
            </a:lvl4pPr>
            <a:lvl5pPr lvl="4" rtl="0">
              <a:spcBef>
                <a:spcPts val="0"/>
              </a:spcBef>
              <a:spcAft>
                <a:spcPts val="0"/>
              </a:spcAft>
              <a:buSzPts val="900"/>
              <a:buFont typeface="Roboto Light"/>
              <a:buNone/>
              <a:defRPr sz="900">
                <a:latin typeface="Roboto Light"/>
                <a:ea typeface="Roboto Light"/>
                <a:cs typeface="Roboto Light"/>
                <a:sym typeface="Roboto Light"/>
              </a:defRPr>
            </a:lvl5pPr>
            <a:lvl6pPr lvl="5" rtl="0">
              <a:spcBef>
                <a:spcPts val="0"/>
              </a:spcBef>
              <a:spcAft>
                <a:spcPts val="0"/>
              </a:spcAft>
              <a:buSzPts val="900"/>
              <a:buFont typeface="Roboto Light"/>
              <a:buNone/>
              <a:defRPr sz="900">
                <a:latin typeface="Roboto Light"/>
                <a:ea typeface="Roboto Light"/>
                <a:cs typeface="Roboto Light"/>
                <a:sym typeface="Roboto Light"/>
              </a:defRPr>
            </a:lvl6pPr>
            <a:lvl7pPr lvl="6" rtl="0">
              <a:spcBef>
                <a:spcPts val="0"/>
              </a:spcBef>
              <a:spcAft>
                <a:spcPts val="0"/>
              </a:spcAft>
              <a:buSzPts val="900"/>
              <a:buFont typeface="Roboto Light"/>
              <a:buNone/>
              <a:defRPr sz="900">
                <a:latin typeface="Roboto Light"/>
                <a:ea typeface="Roboto Light"/>
                <a:cs typeface="Roboto Light"/>
                <a:sym typeface="Roboto Light"/>
              </a:defRPr>
            </a:lvl7pPr>
            <a:lvl8pPr lvl="7" rtl="0">
              <a:spcBef>
                <a:spcPts val="0"/>
              </a:spcBef>
              <a:spcAft>
                <a:spcPts val="0"/>
              </a:spcAft>
              <a:buSzPts val="900"/>
              <a:buFont typeface="Roboto Light"/>
              <a:buNone/>
              <a:defRPr sz="900">
                <a:latin typeface="Roboto Light"/>
                <a:ea typeface="Roboto Light"/>
                <a:cs typeface="Roboto Light"/>
                <a:sym typeface="Roboto Light"/>
              </a:defRPr>
            </a:lvl8pPr>
            <a:lvl9pPr lvl="8" rtl="0">
              <a:spcBef>
                <a:spcPts val="0"/>
              </a:spcBef>
              <a:spcAft>
                <a:spcPts val="0"/>
              </a:spcAft>
              <a:buSzPts val="900"/>
              <a:buFont typeface="Roboto Light"/>
              <a:buNone/>
              <a:defRPr sz="900">
                <a:latin typeface="Roboto Light"/>
                <a:ea typeface="Roboto Light"/>
                <a:cs typeface="Roboto Light"/>
                <a:sym typeface="Roboto Light"/>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1 3 1">
  <p:cSld name="TITLE_ONLY_2_1_1_3_1">
    <p:spTree>
      <p:nvGrpSpPr>
        <p:cNvPr id="118" name="Shape 118"/>
        <p:cNvGrpSpPr/>
        <p:nvPr/>
      </p:nvGrpSpPr>
      <p:grpSpPr>
        <a:xfrm>
          <a:off x="0" y="0"/>
          <a:ext cx="0" cy="0"/>
          <a:chOff x="0" y="0"/>
          <a:chExt cx="0" cy="0"/>
        </a:xfrm>
      </p:grpSpPr>
      <p:sp>
        <p:nvSpPr>
          <p:cNvPr id="119" name="Google Shape;119;p22"/>
          <p:cNvSpPr/>
          <p:nvPr/>
        </p:nvSpPr>
        <p:spPr>
          <a:xfrm>
            <a:off x="759625" y="1235461"/>
            <a:ext cx="7520417" cy="2365864"/>
          </a:xfrm>
          <a:custGeom>
            <a:rect b="b" l="l" r="r" t="t"/>
            <a:pathLst>
              <a:path extrusionOk="0" h="84669" w="269139">
                <a:moveTo>
                  <a:pt x="0" y="0"/>
                </a:moveTo>
                <a:lnTo>
                  <a:pt x="0" y="84669"/>
                </a:lnTo>
                <a:lnTo>
                  <a:pt x="120254" y="59309"/>
                </a:lnTo>
                <a:lnTo>
                  <a:pt x="148067" y="59309"/>
                </a:lnTo>
                <a:lnTo>
                  <a:pt x="269139" y="84669"/>
                </a:lnTo>
                <a:lnTo>
                  <a:pt x="269139" y="0"/>
                </a:lnTo>
                <a:lnTo>
                  <a:pt x="148476" y="25360"/>
                </a:lnTo>
                <a:lnTo>
                  <a:pt x="119844" y="25360"/>
                </a:lnTo>
                <a:close/>
              </a:path>
            </a:pathLst>
          </a:custGeom>
          <a:solidFill>
            <a:srgbClr val="FFFFFF"/>
          </a:solidFill>
          <a:ln>
            <a:noFill/>
          </a:ln>
        </p:spPr>
      </p:sp>
      <p:sp>
        <p:nvSpPr>
          <p:cNvPr id="120" name="Google Shape;120;p22"/>
          <p:cNvSpPr/>
          <p:nvPr/>
        </p:nvSpPr>
        <p:spPr>
          <a:xfrm>
            <a:off x="840081" y="1375382"/>
            <a:ext cx="1036823" cy="2085889"/>
          </a:xfrm>
          <a:custGeom>
            <a:rect b="b" l="l" r="r" t="t"/>
            <a:pathLst>
              <a:path extrusionOk="0" h="79221" w="39378">
                <a:moveTo>
                  <a:pt x="1" y="79220"/>
                </a:moveTo>
                <a:lnTo>
                  <a:pt x="39377" y="70941"/>
                </a:lnTo>
                <a:lnTo>
                  <a:pt x="39377" y="8280"/>
                </a:lnTo>
                <a:lnTo>
                  <a:pt x="1" y="1"/>
                </a:lnTo>
                <a:lnTo>
                  <a:pt x="1" y="79220"/>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121" name="Google Shape;121;p22"/>
          <p:cNvSpPr/>
          <p:nvPr/>
        </p:nvSpPr>
        <p:spPr>
          <a:xfrm>
            <a:off x="1946093" y="1605387"/>
            <a:ext cx="1037349" cy="1625877"/>
          </a:xfrm>
          <a:custGeom>
            <a:rect b="b" l="l" r="r" t="t"/>
            <a:pathLst>
              <a:path extrusionOk="0" h="61750" w="39398">
                <a:moveTo>
                  <a:pt x="0" y="61749"/>
                </a:moveTo>
                <a:lnTo>
                  <a:pt x="39398" y="53470"/>
                </a:lnTo>
                <a:lnTo>
                  <a:pt x="39398" y="8280"/>
                </a:lnTo>
                <a:lnTo>
                  <a:pt x="0" y="0"/>
                </a:lnTo>
                <a:lnTo>
                  <a:pt x="0" y="61749"/>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122" name="Google Shape;122;p22"/>
          <p:cNvSpPr/>
          <p:nvPr/>
        </p:nvSpPr>
        <p:spPr>
          <a:xfrm>
            <a:off x="3052631" y="1835537"/>
            <a:ext cx="1040904" cy="1165576"/>
          </a:xfrm>
          <a:custGeom>
            <a:rect b="b" l="l" r="r" t="t"/>
            <a:pathLst>
              <a:path extrusionOk="0" h="44268" w="39533">
                <a:moveTo>
                  <a:pt x="1" y="44268"/>
                </a:moveTo>
                <a:lnTo>
                  <a:pt x="39533" y="35957"/>
                </a:lnTo>
                <a:lnTo>
                  <a:pt x="39533" y="8290"/>
                </a:lnTo>
                <a:lnTo>
                  <a:pt x="1" y="0"/>
                </a:lnTo>
                <a:lnTo>
                  <a:pt x="1" y="44268"/>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123" name="Google Shape;123;p22"/>
          <p:cNvSpPr/>
          <p:nvPr/>
        </p:nvSpPr>
        <p:spPr>
          <a:xfrm>
            <a:off x="4927120" y="1835537"/>
            <a:ext cx="1040904" cy="1165576"/>
          </a:xfrm>
          <a:custGeom>
            <a:rect b="b" l="l" r="r" t="t"/>
            <a:pathLst>
              <a:path extrusionOk="0" h="44268" w="39533">
                <a:moveTo>
                  <a:pt x="39533" y="0"/>
                </a:moveTo>
                <a:lnTo>
                  <a:pt x="1" y="8300"/>
                </a:lnTo>
                <a:lnTo>
                  <a:pt x="1" y="35967"/>
                </a:lnTo>
                <a:lnTo>
                  <a:pt x="39533" y="44268"/>
                </a:lnTo>
                <a:lnTo>
                  <a:pt x="39533" y="0"/>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124" name="Google Shape;124;p22"/>
          <p:cNvSpPr/>
          <p:nvPr/>
        </p:nvSpPr>
        <p:spPr>
          <a:xfrm>
            <a:off x="6037213" y="1605387"/>
            <a:ext cx="1037376" cy="1625877"/>
          </a:xfrm>
          <a:custGeom>
            <a:rect b="b" l="l" r="r" t="t"/>
            <a:pathLst>
              <a:path extrusionOk="0" h="61750" w="39399">
                <a:moveTo>
                  <a:pt x="39398" y="0"/>
                </a:moveTo>
                <a:lnTo>
                  <a:pt x="1" y="8280"/>
                </a:lnTo>
                <a:lnTo>
                  <a:pt x="1" y="53470"/>
                </a:lnTo>
                <a:lnTo>
                  <a:pt x="39398" y="61749"/>
                </a:lnTo>
                <a:lnTo>
                  <a:pt x="39398" y="0"/>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125" name="Google Shape;125;p22"/>
          <p:cNvSpPr/>
          <p:nvPr/>
        </p:nvSpPr>
        <p:spPr>
          <a:xfrm>
            <a:off x="7143778" y="1375382"/>
            <a:ext cx="1036796" cy="2085889"/>
          </a:xfrm>
          <a:custGeom>
            <a:rect b="b" l="l" r="r" t="t"/>
            <a:pathLst>
              <a:path extrusionOk="0" h="79221" w="39377">
                <a:moveTo>
                  <a:pt x="39377" y="1"/>
                </a:moveTo>
                <a:lnTo>
                  <a:pt x="0" y="8280"/>
                </a:lnTo>
                <a:lnTo>
                  <a:pt x="0" y="70951"/>
                </a:lnTo>
                <a:lnTo>
                  <a:pt x="39377" y="79220"/>
                </a:lnTo>
                <a:lnTo>
                  <a:pt x="39377" y="1"/>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126" name="Google Shape;126;p22"/>
          <p:cNvSpPr/>
          <p:nvPr/>
        </p:nvSpPr>
        <p:spPr>
          <a:xfrm>
            <a:off x="4164459" y="2045542"/>
            <a:ext cx="696900" cy="745200"/>
          </a:xfrm>
          <a:prstGeom prst="rect">
            <a:avLst/>
          </a:prstGeom>
          <a:solidFill>
            <a:schemeClr val="lt2"/>
          </a:solidFill>
          <a:ln>
            <a:noFill/>
          </a:ln>
        </p:spPr>
        <p:txBody>
          <a:bodyPr anchorCtr="0" anchor="ctr" bIns="103175" lIns="103175" spcFirstLastPara="1" rIns="103175" wrap="square" tIns="103175">
            <a:noAutofit/>
          </a:bodyPr>
          <a:lstStyle/>
          <a:p>
            <a:pPr indent="0" lvl="0" marL="0" rtl="0" algn="ctr">
              <a:spcBef>
                <a:spcPts val="0"/>
              </a:spcBef>
              <a:spcAft>
                <a:spcPts val="0"/>
              </a:spcAft>
              <a:buNone/>
            </a:pPr>
            <a:r>
              <a:t/>
            </a:r>
            <a:endParaRPr b="1" sz="1579"/>
          </a:p>
        </p:txBody>
      </p:sp>
      <p:sp>
        <p:nvSpPr>
          <p:cNvPr id="127" name="Google Shape;127;p22"/>
          <p:cNvSpPr/>
          <p:nvPr/>
        </p:nvSpPr>
        <p:spPr>
          <a:xfrm>
            <a:off x="841175" y="2222550"/>
            <a:ext cx="10353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28" name="Google Shape;128;p22"/>
          <p:cNvSpPr/>
          <p:nvPr/>
        </p:nvSpPr>
        <p:spPr>
          <a:xfrm>
            <a:off x="1945475" y="2222550"/>
            <a:ext cx="10365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29" name="Google Shape;129;p22"/>
          <p:cNvSpPr/>
          <p:nvPr/>
        </p:nvSpPr>
        <p:spPr>
          <a:xfrm>
            <a:off x="3052500" y="2222550"/>
            <a:ext cx="10404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0" name="Google Shape;130;p22"/>
          <p:cNvSpPr/>
          <p:nvPr/>
        </p:nvSpPr>
        <p:spPr>
          <a:xfrm>
            <a:off x="4928000" y="2222550"/>
            <a:ext cx="10401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1" name="Google Shape;131;p22"/>
          <p:cNvSpPr/>
          <p:nvPr/>
        </p:nvSpPr>
        <p:spPr>
          <a:xfrm>
            <a:off x="6037650" y="2222550"/>
            <a:ext cx="10365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2" name="Google Shape;132;p22"/>
          <p:cNvSpPr/>
          <p:nvPr/>
        </p:nvSpPr>
        <p:spPr>
          <a:xfrm>
            <a:off x="7143750" y="2222550"/>
            <a:ext cx="10365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1 3 1 1">
  <p:cSld name="TITLE_ONLY_2_1_1_3_1_1">
    <p:spTree>
      <p:nvGrpSpPr>
        <p:cNvPr id="133" name="Shape 133"/>
        <p:cNvGrpSpPr/>
        <p:nvPr/>
      </p:nvGrpSpPr>
      <p:grpSpPr>
        <a:xfrm>
          <a:off x="0" y="0"/>
          <a:ext cx="0" cy="0"/>
          <a:chOff x="0" y="0"/>
          <a:chExt cx="0" cy="0"/>
        </a:xfrm>
      </p:grpSpPr>
      <p:sp>
        <p:nvSpPr>
          <p:cNvPr id="134" name="Google Shape;134;p23"/>
          <p:cNvSpPr/>
          <p:nvPr/>
        </p:nvSpPr>
        <p:spPr>
          <a:xfrm>
            <a:off x="759625" y="1235461"/>
            <a:ext cx="7520417" cy="2365864"/>
          </a:xfrm>
          <a:custGeom>
            <a:rect b="b" l="l" r="r" t="t"/>
            <a:pathLst>
              <a:path extrusionOk="0" h="84669" w="269139">
                <a:moveTo>
                  <a:pt x="0" y="0"/>
                </a:moveTo>
                <a:lnTo>
                  <a:pt x="0" y="84669"/>
                </a:lnTo>
                <a:lnTo>
                  <a:pt x="120254" y="59309"/>
                </a:lnTo>
                <a:lnTo>
                  <a:pt x="148067" y="59309"/>
                </a:lnTo>
                <a:lnTo>
                  <a:pt x="269139" y="84669"/>
                </a:lnTo>
                <a:lnTo>
                  <a:pt x="269139" y="0"/>
                </a:lnTo>
                <a:lnTo>
                  <a:pt x="148476" y="25360"/>
                </a:lnTo>
                <a:lnTo>
                  <a:pt x="119844" y="25360"/>
                </a:lnTo>
                <a:close/>
              </a:path>
            </a:pathLst>
          </a:custGeom>
          <a:solidFill>
            <a:srgbClr val="FFFFFF"/>
          </a:solidFill>
          <a:ln>
            <a:noFill/>
          </a:ln>
        </p:spPr>
      </p:sp>
      <p:sp>
        <p:nvSpPr>
          <p:cNvPr id="135" name="Google Shape;135;p23"/>
          <p:cNvSpPr/>
          <p:nvPr/>
        </p:nvSpPr>
        <p:spPr>
          <a:xfrm>
            <a:off x="840081" y="1375382"/>
            <a:ext cx="1036823" cy="2085889"/>
          </a:xfrm>
          <a:custGeom>
            <a:rect b="b" l="l" r="r" t="t"/>
            <a:pathLst>
              <a:path extrusionOk="0" h="79221" w="39378">
                <a:moveTo>
                  <a:pt x="1" y="79220"/>
                </a:moveTo>
                <a:lnTo>
                  <a:pt x="39377" y="70941"/>
                </a:lnTo>
                <a:lnTo>
                  <a:pt x="39377" y="8280"/>
                </a:lnTo>
                <a:lnTo>
                  <a:pt x="1" y="1"/>
                </a:lnTo>
                <a:lnTo>
                  <a:pt x="1" y="79220"/>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136" name="Google Shape;136;p23"/>
          <p:cNvSpPr/>
          <p:nvPr/>
        </p:nvSpPr>
        <p:spPr>
          <a:xfrm>
            <a:off x="1946093" y="1605387"/>
            <a:ext cx="1037349" cy="1625877"/>
          </a:xfrm>
          <a:custGeom>
            <a:rect b="b" l="l" r="r" t="t"/>
            <a:pathLst>
              <a:path extrusionOk="0" h="61750" w="39398">
                <a:moveTo>
                  <a:pt x="0" y="61749"/>
                </a:moveTo>
                <a:lnTo>
                  <a:pt x="39398" y="53470"/>
                </a:lnTo>
                <a:lnTo>
                  <a:pt x="39398" y="8280"/>
                </a:lnTo>
                <a:lnTo>
                  <a:pt x="0" y="0"/>
                </a:lnTo>
                <a:lnTo>
                  <a:pt x="0" y="61749"/>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137" name="Google Shape;137;p23"/>
          <p:cNvSpPr/>
          <p:nvPr/>
        </p:nvSpPr>
        <p:spPr>
          <a:xfrm>
            <a:off x="3052631" y="1835537"/>
            <a:ext cx="1040904" cy="1165576"/>
          </a:xfrm>
          <a:custGeom>
            <a:rect b="b" l="l" r="r" t="t"/>
            <a:pathLst>
              <a:path extrusionOk="0" h="44268" w="39533">
                <a:moveTo>
                  <a:pt x="1" y="44268"/>
                </a:moveTo>
                <a:lnTo>
                  <a:pt x="39533" y="35957"/>
                </a:lnTo>
                <a:lnTo>
                  <a:pt x="39533" y="8290"/>
                </a:lnTo>
                <a:lnTo>
                  <a:pt x="1" y="0"/>
                </a:lnTo>
                <a:lnTo>
                  <a:pt x="1" y="44268"/>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138" name="Google Shape;138;p23"/>
          <p:cNvSpPr/>
          <p:nvPr/>
        </p:nvSpPr>
        <p:spPr>
          <a:xfrm>
            <a:off x="4927120" y="1835537"/>
            <a:ext cx="1040904" cy="1165576"/>
          </a:xfrm>
          <a:custGeom>
            <a:rect b="b" l="l" r="r" t="t"/>
            <a:pathLst>
              <a:path extrusionOk="0" h="44268" w="39533">
                <a:moveTo>
                  <a:pt x="39533" y="0"/>
                </a:moveTo>
                <a:lnTo>
                  <a:pt x="1" y="8300"/>
                </a:lnTo>
                <a:lnTo>
                  <a:pt x="1" y="35967"/>
                </a:lnTo>
                <a:lnTo>
                  <a:pt x="39533" y="44268"/>
                </a:lnTo>
                <a:lnTo>
                  <a:pt x="39533" y="0"/>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139" name="Google Shape;139;p23"/>
          <p:cNvSpPr/>
          <p:nvPr/>
        </p:nvSpPr>
        <p:spPr>
          <a:xfrm>
            <a:off x="6037213" y="1605387"/>
            <a:ext cx="1037376" cy="1625877"/>
          </a:xfrm>
          <a:custGeom>
            <a:rect b="b" l="l" r="r" t="t"/>
            <a:pathLst>
              <a:path extrusionOk="0" h="61750" w="39399">
                <a:moveTo>
                  <a:pt x="39398" y="0"/>
                </a:moveTo>
                <a:lnTo>
                  <a:pt x="1" y="8280"/>
                </a:lnTo>
                <a:lnTo>
                  <a:pt x="1" y="53470"/>
                </a:lnTo>
                <a:lnTo>
                  <a:pt x="39398" y="61749"/>
                </a:lnTo>
                <a:lnTo>
                  <a:pt x="39398" y="0"/>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140" name="Google Shape;140;p23"/>
          <p:cNvSpPr/>
          <p:nvPr/>
        </p:nvSpPr>
        <p:spPr>
          <a:xfrm>
            <a:off x="7143778" y="1375382"/>
            <a:ext cx="1036796" cy="2085889"/>
          </a:xfrm>
          <a:custGeom>
            <a:rect b="b" l="l" r="r" t="t"/>
            <a:pathLst>
              <a:path extrusionOk="0" h="79221" w="39377">
                <a:moveTo>
                  <a:pt x="39377" y="1"/>
                </a:moveTo>
                <a:lnTo>
                  <a:pt x="0" y="8280"/>
                </a:lnTo>
                <a:lnTo>
                  <a:pt x="0" y="70951"/>
                </a:lnTo>
                <a:lnTo>
                  <a:pt x="39377" y="79220"/>
                </a:lnTo>
                <a:lnTo>
                  <a:pt x="39377" y="1"/>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141" name="Google Shape;141;p23"/>
          <p:cNvSpPr/>
          <p:nvPr/>
        </p:nvSpPr>
        <p:spPr>
          <a:xfrm>
            <a:off x="4164459" y="2045542"/>
            <a:ext cx="696900" cy="745200"/>
          </a:xfrm>
          <a:prstGeom prst="rect">
            <a:avLst/>
          </a:prstGeom>
          <a:solidFill>
            <a:schemeClr val="lt2"/>
          </a:solidFill>
          <a:ln>
            <a:noFill/>
          </a:ln>
        </p:spPr>
        <p:txBody>
          <a:bodyPr anchorCtr="0" anchor="ctr" bIns="103175" lIns="103175" spcFirstLastPara="1" rIns="103175" wrap="square" tIns="103175">
            <a:noAutofit/>
          </a:bodyPr>
          <a:lstStyle/>
          <a:p>
            <a:pPr indent="0" lvl="0" marL="0" rtl="0" algn="ctr">
              <a:spcBef>
                <a:spcPts val="0"/>
              </a:spcBef>
              <a:spcAft>
                <a:spcPts val="0"/>
              </a:spcAft>
              <a:buNone/>
            </a:pPr>
            <a:r>
              <a:t/>
            </a:r>
            <a:endParaRPr b="1" sz="1579"/>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1 3 1 1 1">
  <p:cSld name="TITLE_ONLY_2_1_1_3_1_1_1">
    <p:spTree>
      <p:nvGrpSpPr>
        <p:cNvPr id="142" name="Shape 142"/>
        <p:cNvGrpSpPr/>
        <p:nvPr/>
      </p:nvGrpSpPr>
      <p:grpSpPr>
        <a:xfrm>
          <a:off x="0" y="0"/>
          <a:ext cx="0" cy="0"/>
          <a:chOff x="0" y="0"/>
          <a:chExt cx="0" cy="0"/>
        </a:xfrm>
      </p:grpSpPr>
      <p:sp>
        <p:nvSpPr>
          <p:cNvPr id="143" name="Google Shape;143;p24"/>
          <p:cNvSpPr/>
          <p:nvPr/>
        </p:nvSpPr>
        <p:spPr>
          <a:xfrm>
            <a:off x="759625" y="3953744"/>
            <a:ext cx="7520417" cy="2365864"/>
          </a:xfrm>
          <a:custGeom>
            <a:rect b="b" l="l" r="r" t="t"/>
            <a:pathLst>
              <a:path extrusionOk="0" h="84669" w="269139">
                <a:moveTo>
                  <a:pt x="0" y="0"/>
                </a:moveTo>
                <a:lnTo>
                  <a:pt x="0" y="84669"/>
                </a:lnTo>
                <a:lnTo>
                  <a:pt x="120254" y="59309"/>
                </a:lnTo>
                <a:lnTo>
                  <a:pt x="148067" y="59309"/>
                </a:lnTo>
                <a:lnTo>
                  <a:pt x="269139" y="84669"/>
                </a:lnTo>
                <a:lnTo>
                  <a:pt x="269139" y="0"/>
                </a:lnTo>
                <a:lnTo>
                  <a:pt x="148476" y="25360"/>
                </a:lnTo>
                <a:lnTo>
                  <a:pt x="119844" y="25360"/>
                </a:lnTo>
                <a:close/>
              </a:path>
            </a:pathLst>
          </a:custGeom>
          <a:solidFill>
            <a:srgbClr val="FFFFFF"/>
          </a:solidFill>
          <a:ln>
            <a:noFill/>
          </a:ln>
        </p:spPr>
      </p:sp>
      <p:sp>
        <p:nvSpPr>
          <p:cNvPr id="144" name="Google Shape;144;p24"/>
          <p:cNvSpPr/>
          <p:nvPr/>
        </p:nvSpPr>
        <p:spPr>
          <a:xfrm>
            <a:off x="840081" y="4093666"/>
            <a:ext cx="1036823" cy="2085889"/>
          </a:xfrm>
          <a:custGeom>
            <a:rect b="b" l="l" r="r" t="t"/>
            <a:pathLst>
              <a:path extrusionOk="0" h="79221" w="39378">
                <a:moveTo>
                  <a:pt x="1" y="79220"/>
                </a:moveTo>
                <a:lnTo>
                  <a:pt x="39377" y="70941"/>
                </a:lnTo>
                <a:lnTo>
                  <a:pt x="39377" y="8280"/>
                </a:lnTo>
                <a:lnTo>
                  <a:pt x="1" y="1"/>
                </a:lnTo>
                <a:lnTo>
                  <a:pt x="1" y="79220"/>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145" name="Google Shape;145;p24"/>
          <p:cNvSpPr/>
          <p:nvPr/>
        </p:nvSpPr>
        <p:spPr>
          <a:xfrm>
            <a:off x="1946093" y="4323670"/>
            <a:ext cx="1037349" cy="1625878"/>
          </a:xfrm>
          <a:custGeom>
            <a:rect b="b" l="l" r="r" t="t"/>
            <a:pathLst>
              <a:path extrusionOk="0" h="61750" w="39398">
                <a:moveTo>
                  <a:pt x="0" y="61749"/>
                </a:moveTo>
                <a:lnTo>
                  <a:pt x="39398" y="53470"/>
                </a:lnTo>
                <a:lnTo>
                  <a:pt x="39398" y="8280"/>
                </a:lnTo>
                <a:lnTo>
                  <a:pt x="0" y="0"/>
                </a:lnTo>
                <a:lnTo>
                  <a:pt x="0" y="61749"/>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146" name="Google Shape;146;p24"/>
          <p:cNvSpPr/>
          <p:nvPr/>
        </p:nvSpPr>
        <p:spPr>
          <a:xfrm>
            <a:off x="3052631" y="4553820"/>
            <a:ext cx="1040904" cy="1165576"/>
          </a:xfrm>
          <a:custGeom>
            <a:rect b="b" l="l" r="r" t="t"/>
            <a:pathLst>
              <a:path extrusionOk="0" h="44268" w="39533">
                <a:moveTo>
                  <a:pt x="1" y="44268"/>
                </a:moveTo>
                <a:lnTo>
                  <a:pt x="39533" y="35957"/>
                </a:lnTo>
                <a:lnTo>
                  <a:pt x="39533" y="8290"/>
                </a:lnTo>
                <a:lnTo>
                  <a:pt x="1" y="0"/>
                </a:lnTo>
                <a:lnTo>
                  <a:pt x="1" y="44268"/>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147" name="Google Shape;147;p24"/>
          <p:cNvSpPr/>
          <p:nvPr/>
        </p:nvSpPr>
        <p:spPr>
          <a:xfrm>
            <a:off x="4927120" y="4553820"/>
            <a:ext cx="1040904" cy="1165576"/>
          </a:xfrm>
          <a:custGeom>
            <a:rect b="b" l="l" r="r" t="t"/>
            <a:pathLst>
              <a:path extrusionOk="0" h="44268" w="39533">
                <a:moveTo>
                  <a:pt x="39533" y="0"/>
                </a:moveTo>
                <a:lnTo>
                  <a:pt x="1" y="8300"/>
                </a:lnTo>
                <a:lnTo>
                  <a:pt x="1" y="35967"/>
                </a:lnTo>
                <a:lnTo>
                  <a:pt x="39533" y="44268"/>
                </a:lnTo>
                <a:lnTo>
                  <a:pt x="39533" y="0"/>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148" name="Google Shape;148;p24"/>
          <p:cNvSpPr/>
          <p:nvPr/>
        </p:nvSpPr>
        <p:spPr>
          <a:xfrm>
            <a:off x="6037213" y="4323670"/>
            <a:ext cx="1037376" cy="1625878"/>
          </a:xfrm>
          <a:custGeom>
            <a:rect b="b" l="l" r="r" t="t"/>
            <a:pathLst>
              <a:path extrusionOk="0" h="61750" w="39399">
                <a:moveTo>
                  <a:pt x="39398" y="0"/>
                </a:moveTo>
                <a:lnTo>
                  <a:pt x="1" y="8280"/>
                </a:lnTo>
                <a:lnTo>
                  <a:pt x="1" y="53470"/>
                </a:lnTo>
                <a:lnTo>
                  <a:pt x="39398" y="61749"/>
                </a:lnTo>
                <a:lnTo>
                  <a:pt x="39398" y="0"/>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149" name="Google Shape;149;p24"/>
          <p:cNvSpPr/>
          <p:nvPr/>
        </p:nvSpPr>
        <p:spPr>
          <a:xfrm>
            <a:off x="7143778" y="4093666"/>
            <a:ext cx="1036796" cy="2085889"/>
          </a:xfrm>
          <a:custGeom>
            <a:rect b="b" l="l" r="r" t="t"/>
            <a:pathLst>
              <a:path extrusionOk="0" h="79221" w="39377">
                <a:moveTo>
                  <a:pt x="39377" y="1"/>
                </a:moveTo>
                <a:lnTo>
                  <a:pt x="0" y="8280"/>
                </a:lnTo>
                <a:lnTo>
                  <a:pt x="0" y="70951"/>
                </a:lnTo>
                <a:lnTo>
                  <a:pt x="39377" y="79220"/>
                </a:lnTo>
                <a:lnTo>
                  <a:pt x="39377" y="1"/>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150" name="Google Shape;150;p24"/>
          <p:cNvSpPr/>
          <p:nvPr/>
        </p:nvSpPr>
        <p:spPr>
          <a:xfrm>
            <a:off x="4164459" y="4763826"/>
            <a:ext cx="696900" cy="745200"/>
          </a:xfrm>
          <a:prstGeom prst="rect">
            <a:avLst/>
          </a:prstGeom>
          <a:solidFill>
            <a:schemeClr val="lt2"/>
          </a:solidFill>
          <a:ln>
            <a:noFill/>
          </a:ln>
        </p:spPr>
        <p:txBody>
          <a:bodyPr anchorCtr="0" anchor="ctr" bIns="103175" lIns="103175" spcFirstLastPara="1" rIns="103175" wrap="square" tIns="103175">
            <a:noAutofit/>
          </a:bodyPr>
          <a:lstStyle/>
          <a:p>
            <a:pPr indent="0" lvl="0" marL="0" rtl="0" algn="ctr">
              <a:spcBef>
                <a:spcPts val="0"/>
              </a:spcBef>
              <a:spcAft>
                <a:spcPts val="0"/>
              </a:spcAft>
              <a:buNone/>
            </a:pPr>
            <a:r>
              <a:t/>
            </a:r>
            <a:endParaRPr b="1" sz="1579"/>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1 2">
  <p:cSld name="TITLE_ONLY_2_1_1_2">
    <p:spTree>
      <p:nvGrpSpPr>
        <p:cNvPr id="151" name="Shape 151"/>
        <p:cNvGrpSpPr/>
        <p:nvPr/>
      </p:nvGrpSpPr>
      <p:grpSpPr>
        <a:xfrm>
          <a:off x="0" y="0"/>
          <a:ext cx="0" cy="0"/>
          <a:chOff x="0" y="0"/>
          <a:chExt cx="0" cy="0"/>
        </a:xfrm>
      </p:grpSpPr>
      <p:sp>
        <p:nvSpPr>
          <p:cNvPr id="152" name="Google Shape;152;p25"/>
          <p:cNvSpPr/>
          <p:nvPr/>
        </p:nvSpPr>
        <p:spPr>
          <a:xfrm>
            <a:off x="0" y="2444675"/>
            <a:ext cx="9144000" cy="2698800"/>
          </a:xfrm>
          <a:prstGeom prst="rect">
            <a:avLst/>
          </a:prstGeom>
          <a:solidFill>
            <a:srgbClr val="F3F3F3">
              <a:alpha val="7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53" name="Google Shape;153;p25"/>
          <p:cNvSpPr/>
          <p:nvPr/>
        </p:nvSpPr>
        <p:spPr>
          <a:xfrm>
            <a:off x="1155500" y="1341148"/>
            <a:ext cx="6728475" cy="2116725"/>
          </a:xfrm>
          <a:custGeom>
            <a:rect b="b" l="l" r="r" t="t"/>
            <a:pathLst>
              <a:path extrusionOk="0" h="84669" w="269139">
                <a:moveTo>
                  <a:pt x="0" y="0"/>
                </a:moveTo>
                <a:lnTo>
                  <a:pt x="0" y="84669"/>
                </a:lnTo>
                <a:lnTo>
                  <a:pt x="120254" y="59309"/>
                </a:lnTo>
                <a:lnTo>
                  <a:pt x="148067" y="59309"/>
                </a:lnTo>
                <a:lnTo>
                  <a:pt x="269139" y="84669"/>
                </a:lnTo>
                <a:lnTo>
                  <a:pt x="269139" y="0"/>
                </a:lnTo>
                <a:lnTo>
                  <a:pt x="148476" y="25360"/>
                </a:lnTo>
                <a:lnTo>
                  <a:pt x="119844" y="25360"/>
                </a:lnTo>
                <a:close/>
              </a:path>
            </a:pathLst>
          </a:custGeom>
          <a:solidFill>
            <a:srgbClr val="FFFFFF"/>
          </a:solidFill>
          <a:ln>
            <a:noFill/>
          </a:ln>
        </p:spPr>
      </p:sp>
      <p:sp>
        <p:nvSpPr>
          <p:cNvPr id="154" name="Google Shape;154;p25"/>
          <p:cNvSpPr/>
          <p:nvPr/>
        </p:nvSpPr>
        <p:spPr>
          <a:xfrm>
            <a:off x="4206729" y="2092184"/>
            <a:ext cx="609600" cy="651900"/>
          </a:xfrm>
          <a:prstGeom prst="rect">
            <a:avLst/>
          </a:prstGeom>
          <a:solidFill>
            <a:srgbClr val="000000"/>
          </a:solidFill>
          <a:ln cap="flat" cmpd="sng" w="9400">
            <a:solidFill>
              <a:srgbClr val="000000"/>
            </a:solidFill>
            <a:prstDash val="solid"/>
            <a:round/>
            <a:headEnd len="sm" w="sm" type="none"/>
            <a:tailEnd len="sm" w="sm" type="none"/>
          </a:ln>
        </p:spPr>
        <p:txBody>
          <a:bodyPr anchorCtr="0" anchor="ctr" bIns="90225" lIns="90225" spcFirstLastPara="1" rIns="90225" wrap="square" tIns="90225">
            <a:noAutofit/>
          </a:bodyPr>
          <a:lstStyle/>
          <a:p>
            <a:pPr indent="0" lvl="0" marL="0" rtl="0" algn="ctr">
              <a:spcBef>
                <a:spcPts val="0"/>
              </a:spcBef>
              <a:spcAft>
                <a:spcPts val="0"/>
              </a:spcAft>
              <a:buNone/>
            </a:pPr>
            <a:r>
              <a:t/>
            </a:r>
            <a:endParaRPr b="1" sz="1381"/>
          </a:p>
        </p:txBody>
      </p:sp>
      <p:sp>
        <p:nvSpPr>
          <p:cNvPr id="155" name="Google Shape;155;p25"/>
          <p:cNvSpPr/>
          <p:nvPr/>
        </p:nvSpPr>
        <p:spPr>
          <a:xfrm>
            <a:off x="1227485" y="1485190"/>
            <a:ext cx="927647" cy="1866249"/>
          </a:xfrm>
          <a:custGeom>
            <a:rect b="b" l="l" r="r" t="t"/>
            <a:pathLst>
              <a:path extrusionOk="0" h="79221" w="39378">
                <a:moveTo>
                  <a:pt x="1" y="79220"/>
                </a:moveTo>
                <a:lnTo>
                  <a:pt x="39377" y="70941"/>
                </a:lnTo>
                <a:lnTo>
                  <a:pt x="39377" y="8280"/>
                </a:lnTo>
                <a:lnTo>
                  <a:pt x="1" y="1"/>
                </a:lnTo>
                <a:lnTo>
                  <a:pt x="1" y="7922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156" name="Google Shape;156;p25"/>
          <p:cNvSpPr/>
          <p:nvPr/>
        </p:nvSpPr>
        <p:spPr>
          <a:xfrm>
            <a:off x="2217053" y="1690979"/>
            <a:ext cx="928118" cy="1454676"/>
          </a:xfrm>
          <a:custGeom>
            <a:rect b="b" l="l" r="r" t="t"/>
            <a:pathLst>
              <a:path extrusionOk="0" h="61750" w="39398">
                <a:moveTo>
                  <a:pt x="0" y="61749"/>
                </a:moveTo>
                <a:lnTo>
                  <a:pt x="39398" y="53470"/>
                </a:lnTo>
                <a:lnTo>
                  <a:pt x="39398" y="8280"/>
                </a:lnTo>
                <a:lnTo>
                  <a:pt x="0" y="0"/>
                </a:lnTo>
                <a:lnTo>
                  <a:pt x="0" y="61749"/>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157" name="Google Shape;157;p25"/>
          <p:cNvSpPr/>
          <p:nvPr/>
        </p:nvSpPr>
        <p:spPr>
          <a:xfrm>
            <a:off x="3207092" y="1896898"/>
            <a:ext cx="931299" cy="1042843"/>
          </a:xfrm>
          <a:custGeom>
            <a:rect b="b" l="l" r="r" t="t"/>
            <a:pathLst>
              <a:path extrusionOk="0" h="44268" w="39533">
                <a:moveTo>
                  <a:pt x="1" y="44268"/>
                </a:moveTo>
                <a:lnTo>
                  <a:pt x="39533" y="35957"/>
                </a:lnTo>
                <a:lnTo>
                  <a:pt x="39533" y="8290"/>
                </a:lnTo>
                <a:lnTo>
                  <a:pt x="1" y="0"/>
                </a:lnTo>
                <a:lnTo>
                  <a:pt x="1" y="44268"/>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158" name="Google Shape;158;p25"/>
          <p:cNvSpPr/>
          <p:nvPr/>
        </p:nvSpPr>
        <p:spPr>
          <a:xfrm>
            <a:off x="4884230" y="1896898"/>
            <a:ext cx="931299" cy="1042843"/>
          </a:xfrm>
          <a:custGeom>
            <a:rect b="b" l="l" r="r" t="t"/>
            <a:pathLst>
              <a:path extrusionOk="0" h="44268" w="39533">
                <a:moveTo>
                  <a:pt x="39533" y="0"/>
                </a:moveTo>
                <a:lnTo>
                  <a:pt x="1" y="8300"/>
                </a:lnTo>
                <a:lnTo>
                  <a:pt x="1" y="35967"/>
                </a:lnTo>
                <a:lnTo>
                  <a:pt x="39533" y="44268"/>
                </a:lnTo>
                <a:lnTo>
                  <a:pt x="39533"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159" name="Google Shape;159;p25"/>
          <p:cNvSpPr/>
          <p:nvPr/>
        </p:nvSpPr>
        <p:spPr>
          <a:xfrm>
            <a:off x="5877449" y="1690979"/>
            <a:ext cx="928142" cy="1454676"/>
          </a:xfrm>
          <a:custGeom>
            <a:rect b="b" l="l" r="r" t="t"/>
            <a:pathLst>
              <a:path extrusionOk="0" h="61750" w="39399">
                <a:moveTo>
                  <a:pt x="39398" y="0"/>
                </a:moveTo>
                <a:lnTo>
                  <a:pt x="1" y="8280"/>
                </a:lnTo>
                <a:lnTo>
                  <a:pt x="1" y="53470"/>
                </a:lnTo>
                <a:lnTo>
                  <a:pt x="39398" y="61749"/>
                </a:lnTo>
                <a:lnTo>
                  <a:pt x="39398"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160" name="Google Shape;160;p25"/>
          <p:cNvSpPr/>
          <p:nvPr/>
        </p:nvSpPr>
        <p:spPr>
          <a:xfrm>
            <a:off x="6867512" y="1485190"/>
            <a:ext cx="927624" cy="1866249"/>
          </a:xfrm>
          <a:custGeom>
            <a:rect b="b" l="l" r="r" t="t"/>
            <a:pathLst>
              <a:path extrusionOk="0" h="79221" w="39377">
                <a:moveTo>
                  <a:pt x="39377" y="1"/>
                </a:moveTo>
                <a:lnTo>
                  <a:pt x="0" y="8280"/>
                </a:lnTo>
                <a:lnTo>
                  <a:pt x="0" y="70951"/>
                </a:lnTo>
                <a:lnTo>
                  <a:pt x="39377" y="79220"/>
                </a:lnTo>
                <a:lnTo>
                  <a:pt x="39377" y="1"/>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161" name="Google Shape;161;p25"/>
          <p:cNvSpPr/>
          <p:nvPr/>
        </p:nvSpPr>
        <p:spPr>
          <a:xfrm>
            <a:off x="1159747" y="1364479"/>
            <a:ext cx="6714736" cy="2107666"/>
          </a:xfrm>
          <a:custGeom>
            <a:rect b="b" l="l" r="r" t="t"/>
            <a:pathLst>
              <a:path extrusionOk="0" fill="none" h="89469" w="285036">
                <a:moveTo>
                  <a:pt x="156388" y="26932"/>
                </a:moveTo>
                <a:lnTo>
                  <a:pt x="285036" y="1"/>
                </a:lnTo>
                <a:lnTo>
                  <a:pt x="285036" y="89469"/>
                </a:lnTo>
                <a:lnTo>
                  <a:pt x="156398" y="62081"/>
                </a:lnTo>
                <a:lnTo>
                  <a:pt x="128524" y="62081"/>
                </a:lnTo>
                <a:lnTo>
                  <a:pt x="1" y="89469"/>
                </a:lnTo>
                <a:lnTo>
                  <a:pt x="1" y="1"/>
                </a:lnTo>
                <a:lnTo>
                  <a:pt x="128514" y="26932"/>
                </a:lnTo>
                <a:lnTo>
                  <a:pt x="156388" y="26932"/>
                </a:lnTo>
                <a:close/>
              </a:path>
            </a:pathLst>
          </a:custGeom>
          <a:solidFill>
            <a:srgbClr val="FFFFFF"/>
          </a:solidFill>
          <a:ln cap="flat" cmpd="sng" w="18800">
            <a:solidFill>
              <a:srgbClr val="000000"/>
            </a:solidFill>
            <a:prstDash val="solid"/>
            <a:miter lim="103622"/>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1 2 2">
  <p:cSld name="TITLE_ONLY_2_1_1_2_2">
    <p:spTree>
      <p:nvGrpSpPr>
        <p:cNvPr id="162" name="Shape 162"/>
        <p:cNvGrpSpPr/>
        <p:nvPr/>
      </p:nvGrpSpPr>
      <p:grpSpPr>
        <a:xfrm>
          <a:off x="0" y="0"/>
          <a:ext cx="0" cy="0"/>
          <a:chOff x="0" y="0"/>
          <a:chExt cx="0" cy="0"/>
        </a:xfrm>
      </p:grpSpPr>
      <p:sp>
        <p:nvSpPr>
          <p:cNvPr id="163" name="Google Shape;163;p26"/>
          <p:cNvSpPr/>
          <p:nvPr/>
        </p:nvSpPr>
        <p:spPr>
          <a:xfrm>
            <a:off x="0" y="1745550"/>
            <a:ext cx="9144000" cy="3397800"/>
          </a:xfrm>
          <a:prstGeom prst="rect">
            <a:avLst/>
          </a:prstGeom>
          <a:solidFill>
            <a:srgbClr val="F3F3F3">
              <a:alpha val="7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64" name="Google Shape;164;p26"/>
          <p:cNvSpPr/>
          <p:nvPr/>
        </p:nvSpPr>
        <p:spPr>
          <a:xfrm>
            <a:off x="1155500" y="655348"/>
            <a:ext cx="6728475" cy="2116725"/>
          </a:xfrm>
          <a:custGeom>
            <a:rect b="b" l="l" r="r" t="t"/>
            <a:pathLst>
              <a:path extrusionOk="0" h="84669" w="269139">
                <a:moveTo>
                  <a:pt x="0" y="0"/>
                </a:moveTo>
                <a:lnTo>
                  <a:pt x="0" y="84669"/>
                </a:lnTo>
                <a:lnTo>
                  <a:pt x="120254" y="59309"/>
                </a:lnTo>
                <a:lnTo>
                  <a:pt x="148067" y="59309"/>
                </a:lnTo>
                <a:lnTo>
                  <a:pt x="269139" y="84669"/>
                </a:lnTo>
                <a:lnTo>
                  <a:pt x="269139" y="0"/>
                </a:lnTo>
                <a:lnTo>
                  <a:pt x="148476" y="25360"/>
                </a:lnTo>
                <a:lnTo>
                  <a:pt x="119844" y="25360"/>
                </a:lnTo>
                <a:close/>
              </a:path>
            </a:pathLst>
          </a:custGeom>
          <a:solidFill>
            <a:srgbClr val="FFFFFF"/>
          </a:solidFill>
          <a:ln>
            <a:noFill/>
          </a:ln>
        </p:spPr>
      </p:sp>
      <p:sp>
        <p:nvSpPr>
          <p:cNvPr id="165" name="Google Shape;165;p26"/>
          <p:cNvSpPr/>
          <p:nvPr/>
        </p:nvSpPr>
        <p:spPr>
          <a:xfrm>
            <a:off x="4206729" y="1406384"/>
            <a:ext cx="609600" cy="651900"/>
          </a:xfrm>
          <a:prstGeom prst="rect">
            <a:avLst/>
          </a:prstGeom>
          <a:solidFill>
            <a:srgbClr val="000000"/>
          </a:solidFill>
          <a:ln cap="flat" cmpd="sng" w="9400">
            <a:solidFill>
              <a:srgbClr val="000000"/>
            </a:solidFill>
            <a:prstDash val="solid"/>
            <a:round/>
            <a:headEnd len="sm" w="sm" type="none"/>
            <a:tailEnd len="sm" w="sm" type="none"/>
          </a:ln>
        </p:spPr>
        <p:txBody>
          <a:bodyPr anchorCtr="0" anchor="ctr" bIns="90225" lIns="90225" spcFirstLastPara="1" rIns="90225" wrap="square" tIns="90225">
            <a:noAutofit/>
          </a:bodyPr>
          <a:lstStyle/>
          <a:p>
            <a:pPr indent="0" lvl="0" marL="0" rtl="0" algn="ctr">
              <a:spcBef>
                <a:spcPts val="0"/>
              </a:spcBef>
              <a:spcAft>
                <a:spcPts val="0"/>
              </a:spcAft>
              <a:buNone/>
            </a:pPr>
            <a:r>
              <a:t/>
            </a:r>
            <a:endParaRPr b="1" sz="1381"/>
          </a:p>
        </p:txBody>
      </p:sp>
      <p:sp>
        <p:nvSpPr>
          <p:cNvPr id="166" name="Google Shape;166;p26"/>
          <p:cNvSpPr/>
          <p:nvPr/>
        </p:nvSpPr>
        <p:spPr>
          <a:xfrm>
            <a:off x="1227485" y="799390"/>
            <a:ext cx="927647" cy="1866249"/>
          </a:xfrm>
          <a:custGeom>
            <a:rect b="b" l="l" r="r" t="t"/>
            <a:pathLst>
              <a:path extrusionOk="0" h="79221" w="39378">
                <a:moveTo>
                  <a:pt x="1" y="79220"/>
                </a:moveTo>
                <a:lnTo>
                  <a:pt x="39377" y="70941"/>
                </a:lnTo>
                <a:lnTo>
                  <a:pt x="39377" y="8280"/>
                </a:lnTo>
                <a:lnTo>
                  <a:pt x="1" y="1"/>
                </a:lnTo>
                <a:lnTo>
                  <a:pt x="1" y="7922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167" name="Google Shape;167;p26"/>
          <p:cNvSpPr/>
          <p:nvPr/>
        </p:nvSpPr>
        <p:spPr>
          <a:xfrm>
            <a:off x="2217053" y="1005179"/>
            <a:ext cx="928118" cy="1454676"/>
          </a:xfrm>
          <a:custGeom>
            <a:rect b="b" l="l" r="r" t="t"/>
            <a:pathLst>
              <a:path extrusionOk="0" h="61750" w="39398">
                <a:moveTo>
                  <a:pt x="0" y="61749"/>
                </a:moveTo>
                <a:lnTo>
                  <a:pt x="39398" y="53470"/>
                </a:lnTo>
                <a:lnTo>
                  <a:pt x="39398" y="8280"/>
                </a:lnTo>
                <a:lnTo>
                  <a:pt x="0" y="0"/>
                </a:lnTo>
                <a:lnTo>
                  <a:pt x="0" y="61749"/>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168" name="Google Shape;168;p26"/>
          <p:cNvSpPr/>
          <p:nvPr/>
        </p:nvSpPr>
        <p:spPr>
          <a:xfrm>
            <a:off x="3207092" y="1211098"/>
            <a:ext cx="931299" cy="1042843"/>
          </a:xfrm>
          <a:custGeom>
            <a:rect b="b" l="l" r="r" t="t"/>
            <a:pathLst>
              <a:path extrusionOk="0" h="44268" w="39533">
                <a:moveTo>
                  <a:pt x="1" y="44268"/>
                </a:moveTo>
                <a:lnTo>
                  <a:pt x="39533" y="35957"/>
                </a:lnTo>
                <a:lnTo>
                  <a:pt x="39533" y="8290"/>
                </a:lnTo>
                <a:lnTo>
                  <a:pt x="1" y="0"/>
                </a:lnTo>
                <a:lnTo>
                  <a:pt x="1" y="44268"/>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169" name="Google Shape;169;p26"/>
          <p:cNvSpPr/>
          <p:nvPr/>
        </p:nvSpPr>
        <p:spPr>
          <a:xfrm>
            <a:off x="4884230" y="1211098"/>
            <a:ext cx="931299" cy="1042843"/>
          </a:xfrm>
          <a:custGeom>
            <a:rect b="b" l="l" r="r" t="t"/>
            <a:pathLst>
              <a:path extrusionOk="0" h="44268" w="39533">
                <a:moveTo>
                  <a:pt x="39533" y="0"/>
                </a:moveTo>
                <a:lnTo>
                  <a:pt x="1" y="8300"/>
                </a:lnTo>
                <a:lnTo>
                  <a:pt x="1" y="35967"/>
                </a:lnTo>
                <a:lnTo>
                  <a:pt x="39533" y="44268"/>
                </a:lnTo>
                <a:lnTo>
                  <a:pt x="39533"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170" name="Google Shape;170;p26"/>
          <p:cNvSpPr/>
          <p:nvPr/>
        </p:nvSpPr>
        <p:spPr>
          <a:xfrm>
            <a:off x="5877449" y="1005179"/>
            <a:ext cx="928142" cy="1454676"/>
          </a:xfrm>
          <a:custGeom>
            <a:rect b="b" l="l" r="r" t="t"/>
            <a:pathLst>
              <a:path extrusionOk="0" h="61750" w="39399">
                <a:moveTo>
                  <a:pt x="39398" y="0"/>
                </a:moveTo>
                <a:lnTo>
                  <a:pt x="1" y="8280"/>
                </a:lnTo>
                <a:lnTo>
                  <a:pt x="1" y="53470"/>
                </a:lnTo>
                <a:lnTo>
                  <a:pt x="39398" y="61749"/>
                </a:lnTo>
                <a:lnTo>
                  <a:pt x="39398"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171" name="Google Shape;171;p26"/>
          <p:cNvSpPr/>
          <p:nvPr/>
        </p:nvSpPr>
        <p:spPr>
          <a:xfrm>
            <a:off x="6867512" y="799390"/>
            <a:ext cx="927624" cy="1866249"/>
          </a:xfrm>
          <a:custGeom>
            <a:rect b="b" l="l" r="r" t="t"/>
            <a:pathLst>
              <a:path extrusionOk="0" h="79221" w="39377">
                <a:moveTo>
                  <a:pt x="39377" y="1"/>
                </a:moveTo>
                <a:lnTo>
                  <a:pt x="0" y="8280"/>
                </a:lnTo>
                <a:lnTo>
                  <a:pt x="0" y="70951"/>
                </a:lnTo>
                <a:lnTo>
                  <a:pt x="39377" y="79220"/>
                </a:lnTo>
                <a:lnTo>
                  <a:pt x="39377" y="1"/>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172" name="Google Shape;172;p26"/>
          <p:cNvSpPr/>
          <p:nvPr/>
        </p:nvSpPr>
        <p:spPr>
          <a:xfrm>
            <a:off x="1159747" y="678679"/>
            <a:ext cx="6714736" cy="2107666"/>
          </a:xfrm>
          <a:custGeom>
            <a:rect b="b" l="l" r="r" t="t"/>
            <a:pathLst>
              <a:path extrusionOk="0" fill="none" h="89469" w="285036">
                <a:moveTo>
                  <a:pt x="156388" y="26932"/>
                </a:moveTo>
                <a:lnTo>
                  <a:pt x="285036" y="1"/>
                </a:lnTo>
                <a:lnTo>
                  <a:pt x="285036" y="89469"/>
                </a:lnTo>
                <a:lnTo>
                  <a:pt x="156398" y="62081"/>
                </a:lnTo>
                <a:lnTo>
                  <a:pt x="128524" y="62081"/>
                </a:lnTo>
                <a:lnTo>
                  <a:pt x="1" y="89469"/>
                </a:lnTo>
                <a:lnTo>
                  <a:pt x="1" y="1"/>
                </a:lnTo>
                <a:lnTo>
                  <a:pt x="128514" y="26932"/>
                </a:lnTo>
                <a:lnTo>
                  <a:pt x="156388" y="26932"/>
                </a:lnTo>
                <a:close/>
              </a:path>
            </a:pathLst>
          </a:custGeom>
          <a:solidFill>
            <a:srgbClr val="FFFFFF"/>
          </a:solidFill>
          <a:ln cap="flat" cmpd="sng" w="18800">
            <a:solidFill>
              <a:srgbClr val="000000"/>
            </a:solidFill>
            <a:prstDash val="solid"/>
            <a:miter lim="103622"/>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1 2 2 1">
  <p:cSld name="TITLE_ONLY_2_1_1_2_2_1">
    <p:spTree>
      <p:nvGrpSpPr>
        <p:cNvPr id="173" name="Shape 173"/>
        <p:cNvGrpSpPr/>
        <p:nvPr/>
      </p:nvGrpSpPr>
      <p:grpSpPr>
        <a:xfrm>
          <a:off x="0" y="0"/>
          <a:ext cx="0" cy="0"/>
          <a:chOff x="0" y="0"/>
          <a:chExt cx="0" cy="0"/>
        </a:xfrm>
      </p:grpSpPr>
      <p:sp>
        <p:nvSpPr>
          <p:cNvPr id="174" name="Google Shape;174;p27"/>
          <p:cNvSpPr/>
          <p:nvPr/>
        </p:nvSpPr>
        <p:spPr>
          <a:xfrm>
            <a:off x="0" y="1745550"/>
            <a:ext cx="9144000" cy="3397800"/>
          </a:xfrm>
          <a:prstGeom prst="rect">
            <a:avLst/>
          </a:prstGeom>
          <a:solidFill>
            <a:srgbClr val="F3F3F3">
              <a:alpha val="7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75" name="Google Shape;175;p27"/>
          <p:cNvSpPr/>
          <p:nvPr/>
        </p:nvSpPr>
        <p:spPr>
          <a:xfrm>
            <a:off x="1155500" y="655348"/>
            <a:ext cx="6728475" cy="2116725"/>
          </a:xfrm>
          <a:custGeom>
            <a:rect b="b" l="l" r="r" t="t"/>
            <a:pathLst>
              <a:path extrusionOk="0" h="84669" w="269139">
                <a:moveTo>
                  <a:pt x="0" y="0"/>
                </a:moveTo>
                <a:lnTo>
                  <a:pt x="0" y="84669"/>
                </a:lnTo>
                <a:lnTo>
                  <a:pt x="120254" y="59309"/>
                </a:lnTo>
                <a:lnTo>
                  <a:pt x="148067" y="59309"/>
                </a:lnTo>
                <a:lnTo>
                  <a:pt x="269139" y="84669"/>
                </a:lnTo>
                <a:lnTo>
                  <a:pt x="269139" y="0"/>
                </a:lnTo>
                <a:lnTo>
                  <a:pt x="148476" y="25360"/>
                </a:lnTo>
                <a:lnTo>
                  <a:pt x="119844" y="25360"/>
                </a:lnTo>
                <a:close/>
              </a:path>
            </a:pathLst>
          </a:custGeom>
          <a:solidFill>
            <a:srgbClr val="FFFFFF"/>
          </a:solidFill>
          <a:ln>
            <a:noFill/>
          </a:ln>
        </p:spPr>
      </p:sp>
      <p:sp>
        <p:nvSpPr>
          <p:cNvPr id="176" name="Google Shape;176;p27"/>
          <p:cNvSpPr/>
          <p:nvPr/>
        </p:nvSpPr>
        <p:spPr>
          <a:xfrm>
            <a:off x="4206729" y="1406384"/>
            <a:ext cx="609600" cy="651900"/>
          </a:xfrm>
          <a:prstGeom prst="rect">
            <a:avLst/>
          </a:prstGeom>
          <a:solidFill>
            <a:srgbClr val="000000"/>
          </a:solidFill>
          <a:ln cap="flat" cmpd="sng" w="9400">
            <a:solidFill>
              <a:srgbClr val="000000"/>
            </a:solidFill>
            <a:prstDash val="solid"/>
            <a:round/>
            <a:headEnd len="sm" w="sm" type="none"/>
            <a:tailEnd len="sm" w="sm" type="none"/>
          </a:ln>
        </p:spPr>
        <p:txBody>
          <a:bodyPr anchorCtr="0" anchor="ctr" bIns="90225" lIns="90225" spcFirstLastPara="1" rIns="90225" wrap="square" tIns="90225">
            <a:noAutofit/>
          </a:bodyPr>
          <a:lstStyle/>
          <a:p>
            <a:pPr indent="0" lvl="0" marL="0" rtl="0" algn="ctr">
              <a:spcBef>
                <a:spcPts val="0"/>
              </a:spcBef>
              <a:spcAft>
                <a:spcPts val="0"/>
              </a:spcAft>
              <a:buNone/>
            </a:pPr>
            <a:r>
              <a:t/>
            </a:r>
            <a:endParaRPr b="1" sz="1381"/>
          </a:p>
        </p:txBody>
      </p:sp>
      <p:sp>
        <p:nvSpPr>
          <p:cNvPr id="177" name="Google Shape;177;p27"/>
          <p:cNvSpPr/>
          <p:nvPr/>
        </p:nvSpPr>
        <p:spPr>
          <a:xfrm>
            <a:off x="1227485" y="799390"/>
            <a:ext cx="927647" cy="1866249"/>
          </a:xfrm>
          <a:custGeom>
            <a:rect b="b" l="l" r="r" t="t"/>
            <a:pathLst>
              <a:path extrusionOk="0" h="79221" w="39378">
                <a:moveTo>
                  <a:pt x="1" y="79220"/>
                </a:moveTo>
                <a:lnTo>
                  <a:pt x="39377" y="70941"/>
                </a:lnTo>
                <a:lnTo>
                  <a:pt x="39377" y="8280"/>
                </a:lnTo>
                <a:lnTo>
                  <a:pt x="1" y="1"/>
                </a:lnTo>
                <a:lnTo>
                  <a:pt x="1" y="7922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178" name="Google Shape;178;p27"/>
          <p:cNvSpPr/>
          <p:nvPr/>
        </p:nvSpPr>
        <p:spPr>
          <a:xfrm>
            <a:off x="2217053" y="1005179"/>
            <a:ext cx="928118" cy="1454676"/>
          </a:xfrm>
          <a:custGeom>
            <a:rect b="b" l="l" r="r" t="t"/>
            <a:pathLst>
              <a:path extrusionOk="0" h="61750" w="39398">
                <a:moveTo>
                  <a:pt x="0" y="61749"/>
                </a:moveTo>
                <a:lnTo>
                  <a:pt x="39398" y="53470"/>
                </a:lnTo>
                <a:lnTo>
                  <a:pt x="39398" y="8280"/>
                </a:lnTo>
                <a:lnTo>
                  <a:pt x="0" y="0"/>
                </a:lnTo>
                <a:lnTo>
                  <a:pt x="0" y="61749"/>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179" name="Google Shape;179;p27"/>
          <p:cNvSpPr/>
          <p:nvPr/>
        </p:nvSpPr>
        <p:spPr>
          <a:xfrm>
            <a:off x="3207092" y="1211098"/>
            <a:ext cx="931299" cy="1042843"/>
          </a:xfrm>
          <a:custGeom>
            <a:rect b="b" l="l" r="r" t="t"/>
            <a:pathLst>
              <a:path extrusionOk="0" h="44268" w="39533">
                <a:moveTo>
                  <a:pt x="1" y="44268"/>
                </a:moveTo>
                <a:lnTo>
                  <a:pt x="39533" y="35957"/>
                </a:lnTo>
                <a:lnTo>
                  <a:pt x="39533" y="8290"/>
                </a:lnTo>
                <a:lnTo>
                  <a:pt x="1" y="0"/>
                </a:lnTo>
                <a:lnTo>
                  <a:pt x="1" y="44268"/>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180" name="Google Shape;180;p27"/>
          <p:cNvSpPr/>
          <p:nvPr/>
        </p:nvSpPr>
        <p:spPr>
          <a:xfrm>
            <a:off x="4884230" y="1211098"/>
            <a:ext cx="931299" cy="1042843"/>
          </a:xfrm>
          <a:custGeom>
            <a:rect b="b" l="l" r="r" t="t"/>
            <a:pathLst>
              <a:path extrusionOk="0" h="44268" w="39533">
                <a:moveTo>
                  <a:pt x="39533" y="0"/>
                </a:moveTo>
                <a:lnTo>
                  <a:pt x="1" y="8300"/>
                </a:lnTo>
                <a:lnTo>
                  <a:pt x="1" y="35967"/>
                </a:lnTo>
                <a:lnTo>
                  <a:pt x="39533" y="44268"/>
                </a:lnTo>
                <a:lnTo>
                  <a:pt x="39533"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181" name="Google Shape;181;p27"/>
          <p:cNvSpPr/>
          <p:nvPr/>
        </p:nvSpPr>
        <p:spPr>
          <a:xfrm>
            <a:off x="5877449" y="1005179"/>
            <a:ext cx="928142" cy="1454676"/>
          </a:xfrm>
          <a:custGeom>
            <a:rect b="b" l="l" r="r" t="t"/>
            <a:pathLst>
              <a:path extrusionOk="0" h="61750" w="39399">
                <a:moveTo>
                  <a:pt x="39398" y="0"/>
                </a:moveTo>
                <a:lnTo>
                  <a:pt x="1" y="8280"/>
                </a:lnTo>
                <a:lnTo>
                  <a:pt x="1" y="53470"/>
                </a:lnTo>
                <a:lnTo>
                  <a:pt x="39398" y="61749"/>
                </a:lnTo>
                <a:lnTo>
                  <a:pt x="39398"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182" name="Google Shape;182;p27"/>
          <p:cNvSpPr/>
          <p:nvPr/>
        </p:nvSpPr>
        <p:spPr>
          <a:xfrm>
            <a:off x="6867512" y="799390"/>
            <a:ext cx="927624" cy="1866249"/>
          </a:xfrm>
          <a:custGeom>
            <a:rect b="b" l="l" r="r" t="t"/>
            <a:pathLst>
              <a:path extrusionOk="0" h="79221" w="39377">
                <a:moveTo>
                  <a:pt x="39377" y="1"/>
                </a:moveTo>
                <a:lnTo>
                  <a:pt x="0" y="8280"/>
                </a:lnTo>
                <a:lnTo>
                  <a:pt x="0" y="70951"/>
                </a:lnTo>
                <a:lnTo>
                  <a:pt x="39377" y="79220"/>
                </a:lnTo>
                <a:lnTo>
                  <a:pt x="39377" y="1"/>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183" name="Google Shape;183;p27"/>
          <p:cNvSpPr/>
          <p:nvPr/>
        </p:nvSpPr>
        <p:spPr>
          <a:xfrm>
            <a:off x="1159747" y="678679"/>
            <a:ext cx="6714736" cy="2107666"/>
          </a:xfrm>
          <a:custGeom>
            <a:rect b="b" l="l" r="r" t="t"/>
            <a:pathLst>
              <a:path extrusionOk="0" fill="none" h="89469" w="285036">
                <a:moveTo>
                  <a:pt x="156388" y="26932"/>
                </a:moveTo>
                <a:lnTo>
                  <a:pt x="285036" y="1"/>
                </a:lnTo>
                <a:lnTo>
                  <a:pt x="285036" y="89469"/>
                </a:lnTo>
                <a:lnTo>
                  <a:pt x="156398" y="62081"/>
                </a:lnTo>
                <a:lnTo>
                  <a:pt x="128524" y="62081"/>
                </a:lnTo>
                <a:lnTo>
                  <a:pt x="1" y="89469"/>
                </a:lnTo>
                <a:lnTo>
                  <a:pt x="1" y="1"/>
                </a:lnTo>
                <a:lnTo>
                  <a:pt x="128514" y="26932"/>
                </a:lnTo>
                <a:lnTo>
                  <a:pt x="156388" y="26932"/>
                </a:lnTo>
                <a:close/>
              </a:path>
            </a:pathLst>
          </a:custGeom>
          <a:solidFill>
            <a:srgbClr val="FFFFFF"/>
          </a:solidFill>
          <a:ln cap="flat" cmpd="sng" w="18800">
            <a:solidFill>
              <a:srgbClr val="000000"/>
            </a:solidFill>
            <a:prstDash val="solid"/>
            <a:miter lim="103622"/>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cxnSp>
        <p:nvCxnSpPr>
          <p:cNvPr id="184" name="Google Shape;184;p27"/>
          <p:cNvCxnSpPr/>
          <p:nvPr/>
        </p:nvCxnSpPr>
        <p:spPr>
          <a:xfrm>
            <a:off x="-2350" y="3562021"/>
            <a:ext cx="9144000" cy="0"/>
          </a:xfrm>
          <a:prstGeom prst="straightConnector1">
            <a:avLst/>
          </a:prstGeom>
          <a:noFill/>
          <a:ln cap="flat" cmpd="sng" w="9525">
            <a:solidFill>
              <a:srgbClr val="232324"/>
            </a:solidFill>
            <a:prstDash val="dot"/>
            <a:round/>
            <a:headEnd len="med" w="med" type="none"/>
            <a:tailEnd len="med" w="med" type="none"/>
          </a:ln>
        </p:spPr>
      </p:cxnSp>
      <p:cxnSp>
        <p:nvCxnSpPr>
          <p:cNvPr id="185" name="Google Shape;185;p27"/>
          <p:cNvCxnSpPr/>
          <p:nvPr/>
        </p:nvCxnSpPr>
        <p:spPr>
          <a:xfrm>
            <a:off x="-2350" y="4317502"/>
            <a:ext cx="9144000" cy="0"/>
          </a:xfrm>
          <a:prstGeom prst="straightConnector1">
            <a:avLst/>
          </a:prstGeom>
          <a:noFill/>
          <a:ln cap="flat" cmpd="sng" w="9525">
            <a:solidFill>
              <a:srgbClr val="232324"/>
            </a:solidFill>
            <a:prstDash val="dot"/>
            <a:round/>
            <a:headEnd len="med" w="med" type="none"/>
            <a:tailEnd len="med" w="med" type="none"/>
          </a:ln>
        </p:spPr>
      </p:cxnSp>
      <p:cxnSp>
        <p:nvCxnSpPr>
          <p:cNvPr id="186" name="Google Shape;186;p27"/>
          <p:cNvCxnSpPr/>
          <p:nvPr/>
        </p:nvCxnSpPr>
        <p:spPr>
          <a:xfrm rot="10800000">
            <a:off x="1154150" y="2795400"/>
            <a:ext cx="0" cy="2348100"/>
          </a:xfrm>
          <a:prstGeom prst="straightConnector1">
            <a:avLst/>
          </a:prstGeom>
          <a:noFill/>
          <a:ln cap="flat" cmpd="sng" w="9525">
            <a:solidFill>
              <a:srgbClr val="232324"/>
            </a:solidFill>
            <a:prstDash val="dot"/>
            <a:round/>
            <a:headEnd len="med" w="med" type="none"/>
            <a:tailEnd len="med" w="med" type="none"/>
          </a:ln>
        </p:spPr>
      </p:cxnSp>
      <p:cxnSp>
        <p:nvCxnSpPr>
          <p:cNvPr id="187" name="Google Shape;187;p27"/>
          <p:cNvCxnSpPr/>
          <p:nvPr/>
        </p:nvCxnSpPr>
        <p:spPr>
          <a:xfrm rot="10800000">
            <a:off x="2190200" y="2565600"/>
            <a:ext cx="0" cy="2577900"/>
          </a:xfrm>
          <a:prstGeom prst="straightConnector1">
            <a:avLst/>
          </a:prstGeom>
          <a:noFill/>
          <a:ln cap="flat" cmpd="sng" w="9525">
            <a:solidFill>
              <a:srgbClr val="232324"/>
            </a:solidFill>
            <a:prstDash val="dot"/>
            <a:round/>
            <a:headEnd len="med" w="med" type="none"/>
            <a:tailEnd len="med" w="med" type="none"/>
          </a:ln>
        </p:spPr>
      </p:cxnSp>
      <p:cxnSp>
        <p:nvCxnSpPr>
          <p:cNvPr id="188" name="Google Shape;188;p27"/>
          <p:cNvCxnSpPr/>
          <p:nvPr/>
        </p:nvCxnSpPr>
        <p:spPr>
          <a:xfrm rot="10800000">
            <a:off x="3163665" y="2366700"/>
            <a:ext cx="0" cy="2776800"/>
          </a:xfrm>
          <a:prstGeom prst="straightConnector1">
            <a:avLst/>
          </a:prstGeom>
          <a:noFill/>
          <a:ln cap="flat" cmpd="sng" w="9525">
            <a:solidFill>
              <a:srgbClr val="232324"/>
            </a:solidFill>
            <a:prstDash val="dot"/>
            <a:round/>
            <a:headEnd len="med" w="med" type="none"/>
            <a:tailEnd len="med" w="med" type="none"/>
          </a:ln>
        </p:spPr>
      </p:cxnSp>
      <p:cxnSp>
        <p:nvCxnSpPr>
          <p:cNvPr id="189" name="Google Shape;189;p27"/>
          <p:cNvCxnSpPr/>
          <p:nvPr/>
        </p:nvCxnSpPr>
        <p:spPr>
          <a:xfrm rot="10800000">
            <a:off x="4155628" y="2136900"/>
            <a:ext cx="0" cy="3006600"/>
          </a:xfrm>
          <a:prstGeom prst="straightConnector1">
            <a:avLst/>
          </a:prstGeom>
          <a:noFill/>
          <a:ln cap="flat" cmpd="sng" w="9525">
            <a:solidFill>
              <a:srgbClr val="232324"/>
            </a:solidFill>
            <a:prstDash val="dot"/>
            <a:round/>
            <a:headEnd len="med" w="med" type="none"/>
            <a:tailEnd len="med" w="med" type="none"/>
          </a:ln>
        </p:spPr>
      </p:cxnSp>
      <p:cxnSp>
        <p:nvCxnSpPr>
          <p:cNvPr id="190" name="Google Shape;190;p27"/>
          <p:cNvCxnSpPr/>
          <p:nvPr/>
        </p:nvCxnSpPr>
        <p:spPr>
          <a:xfrm rot="10800000">
            <a:off x="4848803" y="2136900"/>
            <a:ext cx="0" cy="3006600"/>
          </a:xfrm>
          <a:prstGeom prst="straightConnector1">
            <a:avLst/>
          </a:prstGeom>
          <a:noFill/>
          <a:ln cap="flat" cmpd="sng" w="9525">
            <a:solidFill>
              <a:srgbClr val="232324"/>
            </a:solidFill>
            <a:prstDash val="dot"/>
            <a:round/>
            <a:headEnd len="med" w="med" type="none"/>
            <a:tailEnd len="med" w="med" type="none"/>
          </a:ln>
        </p:spPr>
      </p:cxnSp>
      <p:cxnSp>
        <p:nvCxnSpPr>
          <p:cNvPr id="191" name="Google Shape;191;p27"/>
          <p:cNvCxnSpPr/>
          <p:nvPr/>
        </p:nvCxnSpPr>
        <p:spPr>
          <a:xfrm rot="10800000">
            <a:off x="5849015" y="2366700"/>
            <a:ext cx="0" cy="2776800"/>
          </a:xfrm>
          <a:prstGeom prst="straightConnector1">
            <a:avLst/>
          </a:prstGeom>
          <a:noFill/>
          <a:ln cap="flat" cmpd="sng" w="9525">
            <a:solidFill>
              <a:srgbClr val="232324"/>
            </a:solidFill>
            <a:prstDash val="dot"/>
            <a:round/>
            <a:headEnd len="med" w="med" type="none"/>
            <a:tailEnd len="med" w="med" type="none"/>
          </a:ln>
        </p:spPr>
      </p:cxnSp>
      <p:cxnSp>
        <p:nvCxnSpPr>
          <p:cNvPr id="192" name="Google Shape;192;p27"/>
          <p:cNvCxnSpPr/>
          <p:nvPr/>
        </p:nvCxnSpPr>
        <p:spPr>
          <a:xfrm rot="10800000">
            <a:off x="6834650" y="2571900"/>
            <a:ext cx="0" cy="2571600"/>
          </a:xfrm>
          <a:prstGeom prst="straightConnector1">
            <a:avLst/>
          </a:prstGeom>
          <a:noFill/>
          <a:ln cap="flat" cmpd="sng" w="9525">
            <a:solidFill>
              <a:srgbClr val="232324"/>
            </a:solidFill>
            <a:prstDash val="dot"/>
            <a:round/>
            <a:headEnd len="med" w="med" type="none"/>
            <a:tailEnd len="med" w="med" type="none"/>
          </a:ln>
        </p:spPr>
      </p:cxnSp>
      <p:cxnSp>
        <p:nvCxnSpPr>
          <p:cNvPr id="193" name="Google Shape;193;p27"/>
          <p:cNvCxnSpPr/>
          <p:nvPr/>
        </p:nvCxnSpPr>
        <p:spPr>
          <a:xfrm rot="10800000">
            <a:off x="7874475" y="2776800"/>
            <a:ext cx="0" cy="2366700"/>
          </a:xfrm>
          <a:prstGeom prst="straightConnector1">
            <a:avLst/>
          </a:prstGeom>
          <a:noFill/>
          <a:ln cap="flat" cmpd="sng" w="9525">
            <a:solidFill>
              <a:srgbClr val="232324"/>
            </a:solidFill>
            <a:prstDash val="dot"/>
            <a:round/>
            <a:headEnd len="med" w="med" type="none"/>
            <a:tailEnd len="med" w="med" type="none"/>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1 2 1">
  <p:cSld name="TITLE_ONLY_2_1_1_2_1">
    <p:spTree>
      <p:nvGrpSpPr>
        <p:cNvPr id="194" name="Shape 194"/>
        <p:cNvGrpSpPr/>
        <p:nvPr/>
      </p:nvGrpSpPr>
      <p:grpSpPr>
        <a:xfrm>
          <a:off x="0" y="0"/>
          <a:ext cx="0" cy="0"/>
          <a:chOff x="0" y="0"/>
          <a:chExt cx="0" cy="0"/>
        </a:xfrm>
      </p:grpSpPr>
      <p:sp>
        <p:nvSpPr>
          <p:cNvPr id="195" name="Google Shape;195;p28"/>
          <p:cNvSpPr/>
          <p:nvPr/>
        </p:nvSpPr>
        <p:spPr>
          <a:xfrm>
            <a:off x="1155500" y="1341148"/>
            <a:ext cx="6728475" cy="2116725"/>
          </a:xfrm>
          <a:custGeom>
            <a:rect b="b" l="l" r="r" t="t"/>
            <a:pathLst>
              <a:path extrusionOk="0" h="84669" w="269139">
                <a:moveTo>
                  <a:pt x="0" y="0"/>
                </a:moveTo>
                <a:lnTo>
                  <a:pt x="0" y="84669"/>
                </a:lnTo>
                <a:lnTo>
                  <a:pt x="120254" y="59309"/>
                </a:lnTo>
                <a:lnTo>
                  <a:pt x="148067" y="59309"/>
                </a:lnTo>
                <a:lnTo>
                  <a:pt x="269139" y="84669"/>
                </a:lnTo>
                <a:lnTo>
                  <a:pt x="269139" y="0"/>
                </a:lnTo>
                <a:lnTo>
                  <a:pt x="148476" y="25360"/>
                </a:lnTo>
                <a:lnTo>
                  <a:pt x="119844" y="25360"/>
                </a:lnTo>
                <a:close/>
              </a:path>
            </a:pathLst>
          </a:custGeom>
          <a:solidFill>
            <a:srgbClr val="FFFFFF"/>
          </a:solidFill>
          <a:ln>
            <a:noFill/>
          </a:ln>
        </p:spPr>
      </p:sp>
      <p:sp>
        <p:nvSpPr>
          <p:cNvPr id="196" name="Google Shape;196;p28"/>
          <p:cNvSpPr/>
          <p:nvPr/>
        </p:nvSpPr>
        <p:spPr>
          <a:xfrm>
            <a:off x="4206729" y="2092184"/>
            <a:ext cx="609600" cy="651900"/>
          </a:xfrm>
          <a:prstGeom prst="rect">
            <a:avLst/>
          </a:prstGeom>
          <a:solidFill>
            <a:srgbClr val="000000"/>
          </a:solidFill>
          <a:ln cap="flat" cmpd="sng" w="9400">
            <a:solidFill>
              <a:srgbClr val="000000"/>
            </a:solidFill>
            <a:prstDash val="solid"/>
            <a:round/>
            <a:headEnd len="sm" w="sm" type="none"/>
            <a:tailEnd len="sm" w="sm" type="none"/>
          </a:ln>
        </p:spPr>
        <p:txBody>
          <a:bodyPr anchorCtr="0" anchor="ctr" bIns="90225" lIns="90225" spcFirstLastPara="1" rIns="90225" wrap="square" tIns="90225">
            <a:noAutofit/>
          </a:bodyPr>
          <a:lstStyle/>
          <a:p>
            <a:pPr indent="0" lvl="0" marL="0" rtl="0" algn="ctr">
              <a:spcBef>
                <a:spcPts val="0"/>
              </a:spcBef>
              <a:spcAft>
                <a:spcPts val="0"/>
              </a:spcAft>
              <a:buNone/>
            </a:pPr>
            <a:r>
              <a:t/>
            </a:r>
            <a:endParaRPr b="1" sz="1381"/>
          </a:p>
        </p:txBody>
      </p:sp>
      <p:sp>
        <p:nvSpPr>
          <p:cNvPr id="197" name="Google Shape;197;p28"/>
          <p:cNvSpPr/>
          <p:nvPr/>
        </p:nvSpPr>
        <p:spPr>
          <a:xfrm>
            <a:off x="1227485" y="1485190"/>
            <a:ext cx="927647" cy="1866249"/>
          </a:xfrm>
          <a:custGeom>
            <a:rect b="b" l="l" r="r" t="t"/>
            <a:pathLst>
              <a:path extrusionOk="0" h="79221" w="39378">
                <a:moveTo>
                  <a:pt x="1" y="79220"/>
                </a:moveTo>
                <a:lnTo>
                  <a:pt x="39377" y="70941"/>
                </a:lnTo>
                <a:lnTo>
                  <a:pt x="39377" y="8280"/>
                </a:lnTo>
                <a:lnTo>
                  <a:pt x="1" y="1"/>
                </a:lnTo>
                <a:lnTo>
                  <a:pt x="1" y="7922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198" name="Google Shape;198;p28"/>
          <p:cNvSpPr/>
          <p:nvPr/>
        </p:nvSpPr>
        <p:spPr>
          <a:xfrm>
            <a:off x="2217053" y="1690979"/>
            <a:ext cx="928118" cy="1454676"/>
          </a:xfrm>
          <a:custGeom>
            <a:rect b="b" l="l" r="r" t="t"/>
            <a:pathLst>
              <a:path extrusionOk="0" h="61750" w="39398">
                <a:moveTo>
                  <a:pt x="0" y="61749"/>
                </a:moveTo>
                <a:lnTo>
                  <a:pt x="39398" y="53470"/>
                </a:lnTo>
                <a:lnTo>
                  <a:pt x="39398" y="8280"/>
                </a:lnTo>
                <a:lnTo>
                  <a:pt x="0" y="0"/>
                </a:lnTo>
                <a:lnTo>
                  <a:pt x="0" y="61749"/>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199" name="Google Shape;199;p28"/>
          <p:cNvSpPr/>
          <p:nvPr/>
        </p:nvSpPr>
        <p:spPr>
          <a:xfrm>
            <a:off x="3207092" y="1896898"/>
            <a:ext cx="931299" cy="1042843"/>
          </a:xfrm>
          <a:custGeom>
            <a:rect b="b" l="l" r="r" t="t"/>
            <a:pathLst>
              <a:path extrusionOk="0" h="44268" w="39533">
                <a:moveTo>
                  <a:pt x="1" y="44268"/>
                </a:moveTo>
                <a:lnTo>
                  <a:pt x="39533" y="35957"/>
                </a:lnTo>
                <a:lnTo>
                  <a:pt x="39533" y="8290"/>
                </a:lnTo>
                <a:lnTo>
                  <a:pt x="1" y="0"/>
                </a:lnTo>
                <a:lnTo>
                  <a:pt x="1" y="44268"/>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200" name="Google Shape;200;p28"/>
          <p:cNvSpPr/>
          <p:nvPr/>
        </p:nvSpPr>
        <p:spPr>
          <a:xfrm>
            <a:off x="4884230" y="1896898"/>
            <a:ext cx="931299" cy="1042843"/>
          </a:xfrm>
          <a:custGeom>
            <a:rect b="b" l="l" r="r" t="t"/>
            <a:pathLst>
              <a:path extrusionOk="0" h="44268" w="39533">
                <a:moveTo>
                  <a:pt x="39533" y="0"/>
                </a:moveTo>
                <a:lnTo>
                  <a:pt x="1" y="8300"/>
                </a:lnTo>
                <a:lnTo>
                  <a:pt x="1" y="35967"/>
                </a:lnTo>
                <a:lnTo>
                  <a:pt x="39533" y="44268"/>
                </a:lnTo>
                <a:lnTo>
                  <a:pt x="39533"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201" name="Google Shape;201;p28"/>
          <p:cNvSpPr/>
          <p:nvPr/>
        </p:nvSpPr>
        <p:spPr>
          <a:xfrm>
            <a:off x="5877449" y="1690979"/>
            <a:ext cx="928142" cy="1454676"/>
          </a:xfrm>
          <a:custGeom>
            <a:rect b="b" l="l" r="r" t="t"/>
            <a:pathLst>
              <a:path extrusionOk="0" h="61750" w="39399">
                <a:moveTo>
                  <a:pt x="39398" y="0"/>
                </a:moveTo>
                <a:lnTo>
                  <a:pt x="1" y="8280"/>
                </a:lnTo>
                <a:lnTo>
                  <a:pt x="1" y="53470"/>
                </a:lnTo>
                <a:lnTo>
                  <a:pt x="39398" y="61749"/>
                </a:lnTo>
                <a:lnTo>
                  <a:pt x="39398"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202" name="Google Shape;202;p28"/>
          <p:cNvSpPr/>
          <p:nvPr/>
        </p:nvSpPr>
        <p:spPr>
          <a:xfrm>
            <a:off x="6867512" y="1485190"/>
            <a:ext cx="927624" cy="1866249"/>
          </a:xfrm>
          <a:custGeom>
            <a:rect b="b" l="l" r="r" t="t"/>
            <a:pathLst>
              <a:path extrusionOk="0" h="79221" w="39377">
                <a:moveTo>
                  <a:pt x="39377" y="1"/>
                </a:moveTo>
                <a:lnTo>
                  <a:pt x="0" y="8280"/>
                </a:lnTo>
                <a:lnTo>
                  <a:pt x="0" y="70951"/>
                </a:lnTo>
                <a:lnTo>
                  <a:pt x="39377" y="79220"/>
                </a:lnTo>
                <a:lnTo>
                  <a:pt x="39377" y="1"/>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203" name="Google Shape;203;p28"/>
          <p:cNvSpPr/>
          <p:nvPr/>
        </p:nvSpPr>
        <p:spPr>
          <a:xfrm>
            <a:off x="1159747" y="1364479"/>
            <a:ext cx="6714736" cy="2107666"/>
          </a:xfrm>
          <a:custGeom>
            <a:rect b="b" l="l" r="r" t="t"/>
            <a:pathLst>
              <a:path extrusionOk="0" fill="none" h="89469" w="285036">
                <a:moveTo>
                  <a:pt x="156388" y="26932"/>
                </a:moveTo>
                <a:lnTo>
                  <a:pt x="285036" y="1"/>
                </a:lnTo>
                <a:lnTo>
                  <a:pt x="285036" y="89469"/>
                </a:lnTo>
                <a:lnTo>
                  <a:pt x="156398" y="62081"/>
                </a:lnTo>
                <a:lnTo>
                  <a:pt x="128524" y="62081"/>
                </a:lnTo>
                <a:lnTo>
                  <a:pt x="1" y="89469"/>
                </a:lnTo>
                <a:lnTo>
                  <a:pt x="1" y="1"/>
                </a:lnTo>
                <a:lnTo>
                  <a:pt x="128514" y="26932"/>
                </a:lnTo>
                <a:lnTo>
                  <a:pt x="156388" y="26932"/>
                </a:lnTo>
                <a:close/>
              </a:path>
            </a:pathLst>
          </a:custGeom>
          <a:solidFill>
            <a:srgbClr val="FFFFFF"/>
          </a:solidFill>
          <a:ln cap="flat" cmpd="sng" w="18800">
            <a:solidFill>
              <a:srgbClr val="000000"/>
            </a:solidFill>
            <a:prstDash val="solid"/>
            <a:miter lim="103622"/>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1 1">
  <p:cSld name="TITLE_ONLY_2_1_1_1">
    <p:spTree>
      <p:nvGrpSpPr>
        <p:cNvPr id="204" name="Shape 204"/>
        <p:cNvGrpSpPr/>
        <p:nvPr/>
      </p:nvGrpSpPr>
      <p:grpSpPr>
        <a:xfrm>
          <a:off x="0" y="0"/>
          <a:ext cx="0" cy="0"/>
          <a:chOff x="0" y="0"/>
          <a:chExt cx="0" cy="0"/>
        </a:xfrm>
      </p:grpSpPr>
      <p:sp>
        <p:nvSpPr>
          <p:cNvPr id="205" name="Google Shape;205;p29"/>
          <p:cNvSpPr/>
          <p:nvPr/>
        </p:nvSpPr>
        <p:spPr>
          <a:xfrm>
            <a:off x="2070509" y="1117362"/>
            <a:ext cx="955200" cy="3132600"/>
          </a:xfrm>
          <a:prstGeom prst="rect">
            <a:avLst/>
          </a:prstGeom>
          <a:solidFill>
            <a:schemeClr val="lt2"/>
          </a:solidFill>
          <a:ln>
            <a:noFill/>
          </a:ln>
        </p:spPr>
        <p:txBody>
          <a:bodyPr anchorCtr="0" anchor="ctr" bIns="74200" lIns="74200" spcFirstLastPara="1" rIns="74200" wrap="square" tIns="74200">
            <a:noAutofit/>
          </a:bodyPr>
          <a:lstStyle/>
          <a:p>
            <a:pPr indent="0" lvl="0" marL="0" rtl="0" algn="ctr">
              <a:spcBef>
                <a:spcPts val="0"/>
              </a:spcBef>
              <a:spcAft>
                <a:spcPts val="0"/>
              </a:spcAft>
              <a:buNone/>
            </a:pPr>
            <a:r>
              <a:t/>
            </a:r>
            <a:endParaRPr sz="1136">
              <a:latin typeface="Roboto"/>
              <a:ea typeface="Roboto"/>
              <a:cs typeface="Roboto"/>
              <a:sym typeface="Roboto"/>
            </a:endParaRPr>
          </a:p>
        </p:txBody>
      </p:sp>
      <p:sp>
        <p:nvSpPr>
          <p:cNvPr id="206" name="Google Shape;206;p29"/>
          <p:cNvSpPr/>
          <p:nvPr/>
        </p:nvSpPr>
        <p:spPr>
          <a:xfrm>
            <a:off x="4074312" y="1117362"/>
            <a:ext cx="955200" cy="3132600"/>
          </a:xfrm>
          <a:prstGeom prst="rect">
            <a:avLst/>
          </a:prstGeom>
          <a:solidFill>
            <a:schemeClr val="lt2"/>
          </a:solidFill>
          <a:ln>
            <a:noFill/>
          </a:ln>
        </p:spPr>
        <p:txBody>
          <a:bodyPr anchorCtr="0" anchor="ctr" bIns="74200" lIns="74200" spcFirstLastPara="1" rIns="74200" wrap="square" tIns="74200">
            <a:noAutofit/>
          </a:bodyPr>
          <a:lstStyle/>
          <a:p>
            <a:pPr indent="0" lvl="0" marL="0" rtl="0" algn="ctr">
              <a:spcBef>
                <a:spcPts val="0"/>
              </a:spcBef>
              <a:spcAft>
                <a:spcPts val="0"/>
              </a:spcAft>
              <a:buNone/>
            </a:pPr>
            <a:r>
              <a:t/>
            </a:r>
            <a:endParaRPr sz="1136">
              <a:latin typeface="Roboto"/>
              <a:ea typeface="Roboto"/>
              <a:cs typeface="Roboto"/>
              <a:sym typeface="Roboto"/>
            </a:endParaRPr>
          </a:p>
        </p:txBody>
      </p:sp>
      <p:sp>
        <p:nvSpPr>
          <p:cNvPr id="207" name="Google Shape;207;p29"/>
          <p:cNvSpPr/>
          <p:nvPr/>
        </p:nvSpPr>
        <p:spPr>
          <a:xfrm>
            <a:off x="6078124" y="1117362"/>
            <a:ext cx="955200" cy="3132600"/>
          </a:xfrm>
          <a:prstGeom prst="rect">
            <a:avLst/>
          </a:prstGeom>
          <a:solidFill>
            <a:schemeClr val="lt2"/>
          </a:solidFill>
          <a:ln>
            <a:noFill/>
          </a:ln>
        </p:spPr>
        <p:txBody>
          <a:bodyPr anchorCtr="0" anchor="ctr" bIns="74200" lIns="74200" spcFirstLastPara="1" rIns="74200" wrap="square" tIns="74200">
            <a:noAutofit/>
          </a:bodyPr>
          <a:lstStyle/>
          <a:p>
            <a:pPr indent="0" lvl="0" marL="0" rtl="0" algn="ctr">
              <a:spcBef>
                <a:spcPts val="0"/>
              </a:spcBef>
              <a:spcAft>
                <a:spcPts val="0"/>
              </a:spcAft>
              <a:buNone/>
            </a:pPr>
            <a:r>
              <a:t/>
            </a:r>
            <a:endParaRPr sz="1136">
              <a:latin typeface="Roboto"/>
              <a:ea typeface="Roboto"/>
              <a:cs typeface="Roboto"/>
              <a:sym typeface="Roboto"/>
            </a:endParaRPr>
          </a:p>
        </p:txBody>
      </p:sp>
      <p:pic>
        <p:nvPicPr>
          <p:cNvPr id="208" name="Google Shape;208;p29" title="Vector.png"/>
          <p:cNvPicPr preferRelativeResize="0"/>
          <p:nvPr/>
        </p:nvPicPr>
        <p:blipFill>
          <a:blip r:embed="rId2">
            <a:alphaModFix amt="55000"/>
          </a:blip>
          <a:stretch>
            <a:fillRect/>
          </a:stretch>
        </p:blipFill>
        <p:spPr>
          <a:xfrm>
            <a:off x="1180243" y="1823298"/>
            <a:ext cx="6747618" cy="2087679"/>
          </a:xfrm>
          <a:prstGeom prst="rect">
            <a:avLst/>
          </a:prstGeom>
          <a:noFill/>
          <a:ln>
            <a:noFill/>
          </a:ln>
        </p:spPr>
      </p:pic>
      <p:sp>
        <p:nvSpPr>
          <p:cNvPr id="209" name="Google Shape;209;p29"/>
          <p:cNvSpPr txBox="1"/>
          <p:nvPr/>
        </p:nvSpPr>
        <p:spPr>
          <a:xfrm>
            <a:off x="5209051" y="1244347"/>
            <a:ext cx="674400" cy="210300"/>
          </a:xfrm>
          <a:prstGeom prst="rect">
            <a:avLst/>
          </a:prstGeom>
          <a:noFill/>
          <a:ln>
            <a:noFill/>
          </a:ln>
        </p:spPr>
        <p:txBody>
          <a:bodyPr anchorCtr="0" anchor="ctr" bIns="95900" lIns="95900" spcFirstLastPara="1" rIns="95900" wrap="square" tIns="95900">
            <a:noAutofit/>
          </a:bodyPr>
          <a:lstStyle/>
          <a:p>
            <a:pPr indent="0" lvl="0" marL="0" rtl="0" algn="ctr">
              <a:spcBef>
                <a:spcPts val="0"/>
              </a:spcBef>
              <a:spcAft>
                <a:spcPts val="0"/>
              </a:spcAft>
              <a:buNone/>
            </a:pPr>
            <a:r>
              <a:rPr lang="en" sz="734">
                <a:solidFill>
                  <a:schemeClr val="dk1"/>
                </a:solidFill>
                <a:latin typeface="Barlow"/>
                <a:ea typeface="Barlow"/>
                <a:cs typeface="Barlow"/>
                <a:sym typeface="Barlow"/>
              </a:rPr>
              <a:t>ONBOARD</a:t>
            </a:r>
            <a:endParaRPr sz="734">
              <a:solidFill>
                <a:schemeClr val="dk1"/>
              </a:solidFill>
              <a:latin typeface="Barlow"/>
              <a:ea typeface="Barlow"/>
              <a:cs typeface="Barlow"/>
              <a:sym typeface="Barlow"/>
            </a:endParaRPr>
          </a:p>
          <a:p>
            <a:pPr indent="0" lvl="0" marL="0" rtl="0" algn="ctr">
              <a:spcBef>
                <a:spcPts val="0"/>
              </a:spcBef>
              <a:spcAft>
                <a:spcPts val="0"/>
              </a:spcAft>
              <a:buNone/>
            </a:pPr>
            <a:r>
              <a:rPr b="1" lang="en" sz="1049">
                <a:solidFill>
                  <a:schemeClr val="dk1"/>
                </a:solidFill>
                <a:latin typeface="Barlow"/>
                <a:ea typeface="Barlow"/>
                <a:cs typeface="Barlow"/>
                <a:sym typeface="Barlow"/>
              </a:rPr>
              <a:t>Live</a:t>
            </a:r>
            <a:endParaRPr b="1" sz="1049">
              <a:solidFill>
                <a:schemeClr val="dk1"/>
              </a:solidFill>
              <a:latin typeface="Barlow"/>
              <a:ea typeface="Barlow"/>
              <a:cs typeface="Barlow"/>
              <a:sym typeface="Barlow"/>
            </a:endParaRPr>
          </a:p>
        </p:txBody>
      </p:sp>
      <p:sp>
        <p:nvSpPr>
          <p:cNvPr id="210" name="Google Shape;210;p29"/>
          <p:cNvSpPr txBox="1"/>
          <p:nvPr/>
        </p:nvSpPr>
        <p:spPr>
          <a:xfrm>
            <a:off x="1165511" y="1184743"/>
            <a:ext cx="803400" cy="312900"/>
          </a:xfrm>
          <a:prstGeom prst="rect">
            <a:avLst/>
          </a:prstGeom>
          <a:noFill/>
          <a:ln>
            <a:noFill/>
          </a:ln>
        </p:spPr>
        <p:txBody>
          <a:bodyPr anchorCtr="0" anchor="ctr" bIns="95900" lIns="95900" spcFirstLastPara="1" rIns="95900" wrap="square" tIns="95900">
            <a:noAutofit/>
          </a:bodyPr>
          <a:lstStyle/>
          <a:p>
            <a:pPr indent="0" lvl="0" marL="0" rtl="0" algn="ctr">
              <a:spcBef>
                <a:spcPts val="0"/>
              </a:spcBef>
              <a:spcAft>
                <a:spcPts val="0"/>
              </a:spcAft>
              <a:buNone/>
            </a:pPr>
            <a:r>
              <a:rPr lang="en" sz="734">
                <a:solidFill>
                  <a:schemeClr val="dk1"/>
                </a:solidFill>
                <a:latin typeface="Barlow"/>
                <a:ea typeface="Barlow"/>
                <a:cs typeface="Barlow"/>
                <a:sym typeface="Barlow"/>
              </a:rPr>
              <a:t>LEADGEN</a:t>
            </a:r>
            <a:endParaRPr sz="734">
              <a:solidFill>
                <a:schemeClr val="dk1"/>
              </a:solidFill>
              <a:latin typeface="Barlow"/>
              <a:ea typeface="Barlow"/>
              <a:cs typeface="Barlow"/>
              <a:sym typeface="Barlow"/>
            </a:endParaRPr>
          </a:p>
          <a:p>
            <a:pPr indent="0" lvl="0" marL="0" rtl="0" algn="ctr">
              <a:spcBef>
                <a:spcPts val="0"/>
              </a:spcBef>
              <a:spcAft>
                <a:spcPts val="0"/>
              </a:spcAft>
              <a:buNone/>
            </a:pPr>
            <a:r>
              <a:rPr b="1" lang="en" sz="1049">
                <a:solidFill>
                  <a:schemeClr val="dk1"/>
                </a:solidFill>
                <a:latin typeface="Barlow"/>
                <a:ea typeface="Barlow"/>
                <a:cs typeface="Barlow"/>
                <a:sym typeface="Barlow"/>
              </a:rPr>
              <a:t>Prospects</a:t>
            </a:r>
            <a:endParaRPr b="1" sz="1049">
              <a:solidFill>
                <a:schemeClr val="dk1"/>
              </a:solidFill>
              <a:latin typeface="Barlow"/>
              <a:ea typeface="Barlow"/>
              <a:cs typeface="Barlow"/>
              <a:sym typeface="Barlow"/>
            </a:endParaRPr>
          </a:p>
        </p:txBody>
      </p:sp>
      <p:sp>
        <p:nvSpPr>
          <p:cNvPr id="211" name="Google Shape;211;p29"/>
          <p:cNvSpPr txBox="1"/>
          <p:nvPr/>
        </p:nvSpPr>
        <p:spPr>
          <a:xfrm>
            <a:off x="3045272" y="1184735"/>
            <a:ext cx="1029900" cy="312900"/>
          </a:xfrm>
          <a:prstGeom prst="rect">
            <a:avLst/>
          </a:prstGeom>
          <a:noFill/>
          <a:ln>
            <a:noFill/>
          </a:ln>
        </p:spPr>
        <p:txBody>
          <a:bodyPr anchorCtr="0" anchor="ctr" bIns="95900" lIns="95900" spcFirstLastPara="1" rIns="95900" wrap="square" tIns="95900">
            <a:noAutofit/>
          </a:bodyPr>
          <a:lstStyle/>
          <a:p>
            <a:pPr indent="0" lvl="0" marL="0" rtl="0" algn="ctr">
              <a:spcBef>
                <a:spcPts val="0"/>
              </a:spcBef>
              <a:spcAft>
                <a:spcPts val="0"/>
              </a:spcAft>
              <a:buNone/>
            </a:pPr>
            <a:r>
              <a:rPr lang="en" sz="734">
                <a:solidFill>
                  <a:schemeClr val="dk1"/>
                </a:solidFill>
                <a:latin typeface="Barlow"/>
                <a:ea typeface="Barlow"/>
                <a:cs typeface="Barlow"/>
                <a:sym typeface="Barlow"/>
              </a:rPr>
              <a:t>SELLING</a:t>
            </a:r>
            <a:endParaRPr sz="734">
              <a:solidFill>
                <a:schemeClr val="dk1"/>
              </a:solidFill>
              <a:latin typeface="Barlow"/>
              <a:ea typeface="Barlow"/>
              <a:cs typeface="Barlow"/>
              <a:sym typeface="Barlow"/>
            </a:endParaRPr>
          </a:p>
          <a:p>
            <a:pPr indent="0" lvl="0" marL="0" rtl="0" algn="ctr">
              <a:spcBef>
                <a:spcPts val="0"/>
              </a:spcBef>
              <a:spcAft>
                <a:spcPts val="0"/>
              </a:spcAft>
              <a:buNone/>
            </a:pPr>
            <a:r>
              <a:rPr b="1" lang="en" sz="1049">
                <a:solidFill>
                  <a:schemeClr val="dk1"/>
                </a:solidFill>
                <a:latin typeface="Barlow"/>
                <a:ea typeface="Barlow"/>
                <a:cs typeface="Barlow"/>
                <a:sym typeface="Barlow"/>
              </a:rPr>
              <a:t>Opportunities</a:t>
            </a:r>
            <a:endParaRPr b="1" sz="1049">
              <a:solidFill>
                <a:schemeClr val="dk1"/>
              </a:solidFill>
              <a:latin typeface="Barlow"/>
              <a:ea typeface="Barlow"/>
              <a:cs typeface="Barlow"/>
              <a:sym typeface="Barlow"/>
            </a:endParaRPr>
          </a:p>
        </p:txBody>
      </p:sp>
      <p:sp>
        <p:nvSpPr>
          <p:cNvPr id="212" name="Google Shape;212;p29"/>
          <p:cNvSpPr txBox="1"/>
          <p:nvPr/>
        </p:nvSpPr>
        <p:spPr>
          <a:xfrm>
            <a:off x="2102842" y="1184733"/>
            <a:ext cx="955200" cy="312900"/>
          </a:xfrm>
          <a:prstGeom prst="rect">
            <a:avLst/>
          </a:prstGeom>
          <a:noFill/>
          <a:ln>
            <a:noFill/>
          </a:ln>
        </p:spPr>
        <p:txBody>
          <a:bodyPr anchorCtr="0" anchor="ctr" bIns="95900" lIns="95900" spcFirstLastPara="1" rIns="95900" wrap="square" tIns="95900">
            <a:noAutofit/>
          </a:bodyPr>
          <a:lstStyle/>
          <a:p>
            <a:pPr indent="0" lvl="0" marL="0" rtl="0" algn="ctr">
              <a:spcBef>
                <a:spcPts val="0"/>
              </a:spcBef>
              <a:spcAft>
                <a:spcPts val="0"/>
              </a:spcAft>
              <a:buNone/>
            </a:pPr>
            <a:r>
              <a:rPr lang="en" sz="734">
                <a:solidFill>
                  <a:schemeClr val="dk1"/>
                </a:solidFill>
                <a:latin typeface="Barlow"/>
                <a:ea typeface="Barlow"/>
                <a:cs typeface="Barlow"/>
                <a:sym typeface="Barlow"/>
              </a:rPr>
              <a:t>LEADDEV</a:t>
            </a:r>
            <a:endParaRPr sz="734">
              <a:solidFill>
                <a:schemeClr val="dk1"/>
              </a:solidFill>
              <a:latin typeface="Barlow"/>
              <a:ea typeface="Barlow"/>
              <a:cs typeface="Barlow"/>
              <a:sym typeface="Barlow"/>
            </a:endParaRPr>
          </a:p>
          <a:p>
            <a:pPr indent="0" lvl="0" marL="0" rtl="0" algn="ctr">
              <a:spcBef>
                <a:spcPts val="0"/>
              </a:spcBef>
              <a:spcAft>
                <a:spcPts val="0"/>
              </a:spcAft>
              <a:buNone/>
            </a:pPr>
            <a:r>
              <a:rPr b="1" lang="en" sz="1049">
                <a:solidFill>
                  <a:schemeClr val="dk1"/>
                </a:solidFill>
                <a:latin typeface="Barlow"/>
                <a:ea typeface="Barlow"/>
                <a:cs typeface="Barlow"/>
                <a:sym typeface="Barlow"/>
              </a:rPr>
              <a:t>Leads</a:t>
            </a:r>
            <a:endParaRPr b="1" sz="1049">
              <a:solidFill>
                <a:schemeClr val="dk1"/>
              </a:solidFill>
              <a:latin typeface="Barlow"/>
              <a:ea typeface="Barlow"/>
              <a:cs typeface="Barlow"/>
              <a:sym typeface="Barlow"/>
            </a:endParaRPr>
          </a:p>
        </p:txBody>
      </p:sp>
      <p:sp>
        <p:nvSpPr>
          <p:cNvPr id="213" name="Google Shape;213;p29"/>
          <p:cNvSpPr txBox="1"/>
          <p:nvPr/>
        </p:nvSpPr>
        <p:spPr>
          <a:xfrm>
            <a:off x="4262844" y="1244345"/>
            <a:ext cx="598800" cy="210300"/>
          </a:xfrm>
          <a:prstGeom prst="rect">
            <a:avLst/>
          </a:prstGeom>
          <a:noFill/>
          <a:ln>
            <a:noFill/>
          </a:ln>
        </p:spPr>
        <p:txBody>
          <a:bodyPr anchorCtr="0" anchor="ctr" bIns="95900" lIns="95900" spcFirstLastPara="1" rIns="95900" wrap="square" tIns="95900">
            <a:noAutofit/>
          </a:bodyPr>
          <a:lstStyle/>
          <a:p>
            <a:pPr indent="0" lvl="0" marL="0" rtl="0" algn="ctr">
              <a:spcBef>
                <a:spcPts val="0"/>
              </a:spcBef>
              <a:spcAft>
                <a:spcPts val="0"/>
              </a:spcAft>
              <a:buNone/>
            </a:pPr>
            <a:r>
              <a:rPr lang="en" sz="734">
                <a:solidFill>
                  <a:schemeClr val="dk1"/>
                </a:solidFill>
                <a:latin typeface="Barlow"/>
                <a:ea typeface="Barlow"/>
                <a:cs typeface="Barlow"/>
                <a:sym typeface="Barlow"/>
              </a:rPr>
              <a:t>ACTIVATE</a:t>
            </a:r>
            <a:endParaRPr sz="734">
              <a:solidFill>
                <a:schemeClr val="dk1"/>
              </a:solidFill>
              <a:latin typeface="Barlow"/>
              <a:ea typeface="Barlow"/>
              <a:cs typeface="Barlow"/>
              <a:sym typeface="Barlow"/>
            </a:endParaRPr>
          </a:p>
          <a:p>
            <a:pPr indent="0" lvl="0" marL="0" rtl="0" algn="ctr">
              <a:spcBef>
                <a:spcPts val="0"/>
              </a:spcBef>
              <a:spcAft>
                <a:spcPts val="0"/>
              </a:spcAft>
              <a:buNone/>
            </a:pPr>
            <a:r>
              <a:rPr b="1" lang="en" sz="1049">
                <a:solidFill>
                  <a:schemeClr val="dk1"/>
                </a:solidFill>
                <a:latin typeface="Barlow"/>
                <a:ea typeface="Barlow"/>
                <a:cs typeface="Barlow"/>
                <a:sym typeface="Barlow"/>
              </a:rPr>
              <a:t>Wins</a:t>
            </a:r>
            <a:endParaRPr b="1" sz="1049">
              <a:solidFill>
                <a:schemeClr val="dk1"/>
              </a:solidFill>
              <a:latin typeface="Barlow"/>
              <a:ea typeface="Barlow"/>
              <a:cs typeface="Barlow"/>
              <a:sym typeface="Barlow"/>
            </a:endParaRPr>
          </a:p>
        </p:txBody>
      </p:sp>
      <p:sp>
        <p:nvSpPr>
          <p:cNvPr id="214" name="Google Shape;214;p29"/>
          <p:cNvSpPr txBox="1"/>
          <p:nvPr/>
        </p:nvSpPr>
        <p:spPr>
          <a:xfrm>
            <a:off x="7110630" y="1244347"/>
            <a:ext cx="875700" cy="210300"/>
          </a:xfrm>
          <a:prstGeom prst="rect">
            <a:avLst/>
          </a:prstGeom>
          <a:noFill/>
          <a:ln>
            <a:noFill/>
          </a:ln>
        </p:spPr>
        <p:txBody>
          <a:bodyPr anchorCtr="0" anchor="ctr" bIns="95900" lIns="95900" spcFirstLastPara="1" rIns="95900" wrap="square" tIns="95900">
            <a:noAutofit/>
          </a:bodyPr>
          <a:lstStyle/>
          <a:p>
            <a:pPr indent="0" lvl="0" marL="0" rtl="0" algn="ctr">
              <a:spcBef>
                <a:spcPts val="0"/>
              </a:spcBef>
              <a:spcAft>
                <a:spcPts val="0"/>
              </a:spcAft>
              <a:buNone/>
            </a:pPr>
            <a:r>
              <a:rPr lang="en" sz="734">
                <a:solidFill>
                  <a:schemeClr val="dk1"/>
                </a:solidFill>
                <a:latin typeface="Barlow"/>
                <a:ea typeface="Barlow"/>
                <a:cs typeface="Barlow"/>
                <a:sym typeface="Barlow"/>
              </a:rPr>
              <a:t>EXPAND</a:t>
            </a:r>
            <a:endParaRPr sz="734">
              <a:solidFill>
                <a:schemeClr val="dk1"/>
              </a:solidFill>
              <a:latin typeface="Barlow"/>
              <a:ea typeface="Barlow"/>
              <a:cs typeface="Barlow"/>
              <a:sym typeface="Barlow"/>
            </a:endParaRPr>
          </a:p>
          <a:p>
            <a:pPr indent="0" lvl="0" marL="0" rtl="0" algn="ctr">
              <a:spcBef>
                <a:spcPts val="0"/>
              </a:spcBef>
              <a:spcAft>
                <a:spcPts val="0"/>
              </a:spcAft>
              <a:buNone/>
            </a:pPr>
            <a:r>
              <a:rPr b="1" lang="en" sz="1049">
                <a:solidFill>
                  <a:schemeClr val="dk1"/>
                </a:solidFill>
                <a:latin typeface="Barlow"/>
                <a:ea typeface="Barlow"/>
                <a:cs typeface="Barlow"/>
                <a:sym typeface="Barlow"/>
              </a:rPr>
              <a:t>Growth</a:t>
            </a:r>
            <a:endParaRPr b="1" sz="1049">
              <a:solidFill>
                <a:schemeClr val="dk1"/>
              </a:solidFill>
              <a:latin typeface="Barlow"/>
              <a:ea typeface="Barlow"/>
              <a:cs typeface="Barlow"/>
              <a:sym typeface="Barlow"/>
            </a:endParaRPr>
          </a:p>
        </p:txBody>
      </p:sp>
      <p:sp>
        <p:nvSpPr>
          <p:cNvPr id="215" name="Google Shape;215;p29"/>
          <p:cNvSpPr txBox="1"/>
          <p:nvPr/>
        </p:nvSpPr>
        <p:spPr>
          <a:xfrm>
            <a:off x="6078119" y="1244347"/>
            <a:ext cx="931500" cy="210300"/>
          </a:xfrm>
          <a:prstGeom prst="rect">
            <a:avLst/>
          </a:prstGeom>
          <a:noFill/>
          <a:ln>
            <a:noFill/>
          </a:ln>
        </p:spPr>
        <p:txBody>
          <a:bodyPr anchorCtr="0" anchor="ctr" bIns="95900" lIns="95900" spcFirstLastPara="1" rIns="95900" wrap="square" tIns="95900">
            <a:noAutofit/>
          </a:bodyPr>
          <a:lstStyle/>
          <a:p>
            <a:pPr indent="0" lvl="0" marL="0" rtl="0" algn="ctr">
              <a:spcBef>
                <a:spcPts val="0"/>
              </a:spcBef>
              <a:spcAft>
                <a:spcPts val="0"/>
              </a:spcAft>
              <a:buNone/>
            </a:pPr>
            <a:r>
              <a:rPr lang="en" sz="734">
                <a:solidFill>
                  <a:schemeClr val="dk1"/>
                </a:solidFill>
                <a:latin typeface="Barlow"/>
                <a:ea typeface="Barlow"/>
                <a:cs typeface="Barlow"/>
                <a:sym typeface="Barlow"/>
              </a:rPr>
              <a:t>RETAIN</a:t>
            </a:r>
            <a:endParaRPr sz="734">
              <a:solidFill>
                <a:schemeClr val="dk1"/>
              </a:solidFill>
              <a:latin typeface="Barlow"/>
              <a:ea typeface="Barlow"/>
              <a:cs typeface="Barlow"/>
              <a:sym typeface="Barlow"/>
            </a:endParaRPr>
          </a:p>
          <a:p>
            <a:pPr indent="0" lvl="0" marL="0" rtl="0" algn="ctr">
              <a:spcBef>
                <a:spcPts val="0"/>
              </a:spcBef>
              <a:spcAft>
                <a:spcPts val="0"/>
              </a:spcAft>
              <a:buNone/>
            </a:pPr>
            <a:r>
              <a:rPr b="1" lang="en" sz="1049">
                <a:solidFill>
                  <a:schemeClr val="dk1"/>
                </a:solidFill>
                <a:latin typeface="Barlow"/>
                <a:ea typeface="Barlow"/>
                <a:cs typeface="Barlow"/>
                <a:sym typeface="Barlow"/>
              </a:rPr>
              <a:t>Customers</a:t>
            </a:r>
            <a:endParaRPr b="1" sz="1049">
              <a:solidFill>
                <a:schemeClr val="dk1"/>
              </a:solidFill>
              <a:latin typeface="Barlow"/>
              <a:ea typeface="Barlow"/>
              <a:cs typeface="Barlow"/>
              <a:sym typeface="Barlow"/>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Dark">
  <p:cSld name="CUSTOM_21">
    <p:bg>
      <p:bgPr>
        <a:solidFill>
          <a:schemeClr val="lt1"/>
        </a:solidFill>
      </p:bgPr>
    </p:bg>
    <p:spTree>
      <p:nvGrpSpPr>
        <p:cNvPr id="216" name="Shape 216"/>
        <p:cNvGrpSpPr/>
        <p:nvPr/>
      </p:nvGrpSpPr>
      <p:grpSpPr>
        <a:xfrm>
          <a:off x="0" y="0"/>
          <a:ext cx="0" cy="0"/>
          <a:chOff x="0" y="0"/>
          <a:chExt cx="0" cy="0"/>
        </a:xfrm>
      </p:grpSpPr>
      <p:sp>
        <p:nvSpPr>
          <p:cNvPr id="217" name="Google Shape;217;p30"/>
          <p:cNvSpPr/>
          <p:nvPr/>
        </p:nvSpPr>
        <p:spPr>
          <a:xfrm>
            <a:off x="0" y="4782875"/>
            <a:ext cx="9144000" cy="360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BLANK_2_1">
    <p:bg>
      <p:bgPr>
        <a:solidFill>
          <a:schemeClr val="lt2"/>
        </a:solidFill>
      </p:bgPr>
    </p:bg>
    <p:spTree>
      <p:nvGrpSpPr>
        <p:cNvPr id="218" name="Shape 218"/>
        <p:cNvGrpSpPr/>
        <p:nvPr/>
      </p:nvGrpSpPr>
      <p:grpSpPr>
        <a:xfrm>
          <a:off x="0" y="0"/>
          <a:ext cx="0" cy="0"/>
          <a:chOff x="0" y="0"/>
          <a:chExt cx="0" cy="0"/>
        </a:xfrm>
      </p:grpSpPr>
      <p:sp>
        <p:nvSpPr>
          <p:cNvPr id="219" name="Google Shape;219;p31"/>
          <p:cNvSpPr txBox="1"/>
          <p:nvPr>
            <p:ph idx="1" type="subTitle"/>
          </p:nvPr>
        </p:nvSpPr>
        <p:spPr>
          <a:xfrm>
            <a:off x="772583" y="4050291"/>
            <a:ext cx="4391700" cy="654600"/>
          </a:xfrm>
          <a:prstGeom prst="rect">
            <a:avLst/>
          </a:prstGeom>
        </p:spPr>
        <p:txBody>
          <a:bodyPr anchorCtr="0" anchor="t" bIns="91425" lIns="91425" spcFirstLastPara="1" rIns="91425" wrap="square" tIns="91425">
            <a:normAutofit/>
          </a:bodyPr>
          <a:lstStyle>
            <a:lvl1pPr lvl="0">
              <a:spcBef>
                <a:spcPts val="0"/>
              </a:spcBef>
              <a:spcAft>
                <a:spcPts val="0"/>
              </a:spcAft>
              <a:buSzPts val="1200"/>
              <a:buNone/>
              <a:defRPr i="1" sz="1200"/>
            </a:lvl1pPr>
            <a:lvl2pPr lvl="1">
              <a:spcBef>
                <a:spcPts val="0"/>
              </a:spcBef>
              <a:spcAft>
                <a:spcPts val="0"/>
              </a:spcAft>
              <a:buSzPts val="1200"/>
              <a:buNone/>
              <a:defRPr i="1" sz="1200"/>
            </a:lvl2pPr>
            <a:lvl3pPr lvl="2">
              <a:spcBef>
                <a:spcPts val="0"/>
              </a:spcBef>
              <a:spcAft>
                <a:spcPts val="0"/>
              </a:spcAft>
              <a:buSzPts val="1200"/>
              <a:buNone/>
              <a:defRPr i="1" sz="1200"/>
            </a:lvl3pPr>
            <a:lvl4pPr lvl="3">
              <a:spcBef>
                <a:spcPts val="0"/>
              </a:spcBef>
              <a:spcAft>
                <a:spcPts val="0"/>
              </a:spcAft>
              <a:buSzPts val="1200"/>
              <a:buNone/>
              <a:defRPr i="1" sz="1200"/>
            </a:lvl4pPr>
            <a:lvl5pPr lvl="4">
              <a:spcBef>
                <a:spcPts val="0"/>
              </a:spcBef>
              <a:spcAft>
                <a:spcPts val="0"/>
              </a:spcAft>
              <a:buSzPts val="1200"/>
              <a:buNone/>
              <a:defRPr i="1" sz="1200"/>
            </a:lvl5pPr>
            <a:lvl6pPr lvl="5">
              <a:spcBef>
                <a:spcPts val="0"/>
              </a:spcBef>
              <a:spcAft>
                <a:spcPts val="0"/>
              </a:spcAft>
              <a:buSzPts val="1200"/>
              <a:buNone/>
              <a:defRPr i="1" sz="1200"/>
            </a:lvl6pPr>
            <a:lvl7pPr lvl="6">
              <a:spcBef>
                <a:spcPts val="0"/>
              </a:spcBef>
              <a:spcAft>
                <a:spcPts val="0"/>
              </a:spcAft>
              <a:buSzPts val="1200"/>
              <a:buNone/>
              <a:defRPr i="1" sz="1200"/>
            </a:lvl7pPr>
            <a:lvl8pPr lvl="7">
              <a:spcBef>
                <a:spcPts val="0"/>
              </a:spcBef>
              <a:spcAft>
                <a:spcPts val="0"/>
              </a:spcAft>
              <a:buSzPts val="1200"/>
              <a:buNone/>
              <a:defRPr i="1" sz="1200"/>
            </a:lvl8pPr>
            <a:lvl9pPr lvl="8">
              <a:spcBef>
                <a:spcPts val="0"/>
              </a:spcBef>
              <a:spcAft>
                <a:spcPts val="0"/>
              </a:spcAft>
              <a:buSzPts val="1200"/>
              <a:buNone/>
              <a:defRPr i="1" sz="1200"/>
            </a:lvl9pPr>
          </a:lstStyle>
          <a:p/>
        </p:txBody>
      </p:sp>
      <p:sp>
        <p:nvSpPr>
          <p:cNvPr id="220" name="Google Shape;220;p31"/>
          <p:cNvSpPr txBox="1"/>
          <p:nvPr>
            <p:ph type="title"/>
          </p:nvPr>
        </p:nvSpPr>
        <p:spPr>
          <a:xfrm>
            <a:off x="772583" y="1479725"/>
            <a:ext cx="6307800" cy="2323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5200"/>
              <a:buFont typeface="Roboto"/>
              <a:buNone/>
              <a:defRPr b="1" i="1" sz="5200">
                <a:solidFill>
                  <a:schemeClr val="dk1"/>
                </a:solidFill>
                <a:latin typeface="Roboto"/>
                <a:ea typeface="Roboto"/>
                <a:cs typeface="Roboto"/>
                <a:sym typeface="Roboto"/>
              </a:defRPr>
            </a:lvl1pPr>
            <a:lvl2pPr lvl="1">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2pPr>
            <a:lvl3pPr lvl="2">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3pPr>
            <a:lvl4pPr lvl="3">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4pPr>
            <a:lvl5pPr lvl="4">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5pPr>
            <a:lvl6pPr lvl="5">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6pPr>
            <a:lvl7pPr lvl="6">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7pPr>
            <a:lvl8pPr lvl="7">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8pPr>
            <a:lvl9pPr lvl="8">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9pPr>
          </a:lstStyle>
          <a:p/>
        </p:txBody>
      </p:sp>
      <p:sp>
        <p:nvSpPr>
          <p:cNvPr id="221" name="Google Shape;221;p31"/>
          <p:cNvSpPr txBox="1"/>
          <p:nvPr/>
        </p:nvSpPr>
        <p:spPr>
          <a:xfrm>
            <a:off x="772575" y="939825"/>
            <a:ext cx="58569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solidFill>
                  <a:schemeClr val="accent1"/>
                </a:solidFill>
                <a:latin typeface="Roboto Medium"/>
                <a:ea typeface="Roboto Medium"/>
                <a:cs typeface="Roboto Medium"/>
                <a:sym typeface="Roboto Medium"/>
              </a:rPr>
              <a:t>W I N N I N G   B Y   D E S I G N</a:t>
            </a:r>
            <a:endParaRPr sz="1200">
              <a:solidFill>
                <a:srgbClr val="FFFFFF"/>
              </a:solidFill>
              <a:latin typeface="Roboto Light"/>
              <a:ea typeface="Roboto Light"/>
              <a:cs typeface="Roboto Light"/>
              <a:sym typeface="Roboto L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p:cSld name="TITLE_ONLY_2_1">
    <p:spTree>
      <p:nvGrpSpPr>
        <p:cNvPr id="13" name="Shape 13"/>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dex">
  <p:cSld name="CUSTOM_14_1_1_1_1_1">
    <p:bg>
      <p:bgPr>
        <a:solidFill>
          <a:schemeClr val="lt1"/>
        </a:solidFill>
      </p:bgPr>
    </p:bg>
    <p:spTree>
      <p:nvGrpSpPr>
        <p:cNvPr id="222" name="Shape 222"/>
        <p:cNvGrpSpPr/>
        <p:nvPr/>
      </p:nvGrpSpPr>
      <p:grpSpPr>
        <a:xfrm>
          <a:off x="0" y="0"/>
          <a:ext cx="0" cy="0"/>
          <a:chOff x="0" y="0"/>
          <a:chExt cx="0" cy="0"/>
        </a:xfrm>
      </p:grpSpPr>
      <p:sp>
        <p:nvSpPr>
          <p:cNvPr id="223" name="Google Shape;223;p32"/>
          <p:cNvSpPr txBox="1"/>
          <p:nvPr/>
        </p:nvSpPr>
        <p:spPr>
          <a:xfrm>
            <a:off x="5126725" y="1814127"/>
            <a:ext cx="485100" cy="14172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sz="1600">
                <a:solidFill>
                  <a:schemeClr val="dk1"/>
                </a:solidFill>
                <a:latin typeface="Roboto Medium"/>
                <a:ea typeface="Roboto Medium"/>
                <a:cs typeface="Roboto Medium"/>
                <a:sym typeface="Roboto Medium"/>
              </a:rPr>
              <a:t>01</a:t>
            </a:r>
            <a:endParaRPr sz="1600">
              <a:solidFill>
                <a:schemeClr val="dk1"/>
              </a:solidFill>
              <a:latin typeface="Roboto Medium"/>
              <a:ea typeface="Roboto Medium"/>
              <a:cs typeface="Roboto Medium"/>
              <a:sym typeface="Roboto Medium"/>
            </a:endParaRPr>
          </a:p>
          <a:p>
            <a:pPr indent="0" lvl="0" marL="0" rtl="0" algn="l">
              <a:lnSpc>
                <a:spcPct val="200000"/>
              </a:lnSpc>
              <a:spcBef>
                <a:spcPts val="0"/>
              </a:spcBef>
              <a:spcAft>
                <a:spcPts val="0"/>
              </a:spcAft>
              <a:buNone/>
            </a:pPr>
            <a:r>
              <a:rPr lang="en" sz="1600">
                <a:solidFill>
                  <a:schemeClr val="dk1"/>
                </a:solidFill>
                <a:latin typeface="Roboto Medium"/>
                <a:ea typeface="Roboto Medium"/>
                <a:cs typeface="Roboto Medium"/>
                <a:sym typeface="Roboto Medium"/>
              </a:rPr>
              <a:t>02</a:t>
            </a:r>
            <a:endParaRPr sz="1600">
              <a:solidFill>
                <a:schemeClr val="dk1"/>
              </a:solidFill>
              <a:latin typeface="Roboto Medium"/>
              <a:ea typeface="Roboto Medium"/>
              <a:cs typeface="Roboto Medium"/>
              <a:sym typeface="Roboto Medium"/>
            </a:endParaRPr>
          </a:p>
          <a:p>
            <a:pPr indent="0" lvl="0" marL="0" rtl="0" algn="l">
              <a:lnSpc>
                <a:spcPct val="200000"/>
              </a:lnSpc>
              <a:spcBef>
                <a:spcPts val="0"/>
              </a:spcBef>
              <a:spcAft>
                <a:spcPts val="0"/>
              </a:spcAft>
              <a:buNone/>
            </a:pPr>
            <a:r>
              <a:rPr lang="en" sz="1600">
                <a:solidFill>
                  <a:schemeClr val="dk1"/>
                </a:solidFill>
                <a:latin typeface="Roboto Medium"/>
                <a:ea typeface="Roboto Medium"/>
                <a:cs typeface="Roboto Medium"/>
                <a:sym typeface="Roboto Medium"/>
              </a:rPr>
              <a:t>03</a:t>
            </a:r>
            <a:endParaRPr sz="1600">
              <a:solidFill>
                <a:schemeClr val="dk1"/>
              </a:solidFill>
              <a:latin typeface="Roboto Medium"/>
              <a:ea typeface="Roboto Medium"/>
              <a:cs typeface="Roboto Medium"/>
              <a:sym typeface="Roboto Medium"/>
            </a:endParaRPr>
          </a:p>
        </p:txBody>
      </p:sp>
      <p:sp>
        <p:nvSpPr>
          <p:cNvPr id="224" name="Google Shape;224;p32"/>
          <p:cNvSpPr txBox="1"/>
          <p:nvPr/>
        </p:nvSpPr>
        <p:spPr>
          <a:xfrm>
            <a:off x="5580774" y="1814125"/>
            <a:ext cx="2194500" cy="24495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sz="1600">
                <a:solidFill>
                  <a:schemeClr val="dk1"/>
                </a:solidFill>
                <a:latin typeface="Roboto Light"/>
                <a:ea typeface="Roboto Light"/>
                <a:cs typeface="Roboto Light"/>
                <a:sym typeface="Roboto Light"/>
              </a:rPr>
              <a:t>Introduction</a:t>
            </a:r>
            <a:endParaRPr sz="1600">
              <a:solidFill>
                <a:schemeClr val="dk1"/>
              </a:solidFill>
              <a:latin typeface="Roboto Light"/>
              <a:ea typeface="Roboto Light"/>
              <a:cs typeface="Roboto Light"/>
              <a:sym typeface="Roboto Light"/>
            </a:endParaRPr>
          </a:p>
          <a:p>
            <a:pPr indent="0" lvl="0" marL="0" rtl="0" algn="l">
              <a:lnSpc>
                <a:spcPct val="200000"/>
              </a:lnSpc>
              <a:spcBef>
                <a:spcPts val="0"/>
              </a:spcBef>
              <a:spcAft>
                <a:spcPts val="0"/>
              </a:spcAft>
              <a:buNone/>
            </a:pPr>
            <a:r>
              <a:rPr lang="en" sz="1600">
                <a:solidFill>
                  <a:schemeClr val="dk1"/>
                </a:solidFill>
                <a:latin typeface="Roboto Light"/>
                <a:ea typeface="Roboto Light"/>
                <a:cs typeface="Roboto Light"/>
                <a:sym typeface="Roboto Light"/>
              </a:rPr>
              <a:t>About WbD</a:t>
            </a:r>
            <a:endParaRPr sz="1600">
              <a:solidFill>
                <a:schemeClr val="dk1"/>
              </a:solidFill>
              <a:latin typeface="Roboto Light"/>
              <a:ea typeface="Roboto Light"/>
              <a:cs typeface="Roboto Light"/>
              <a:sym typeface="Roboto Light"/>
            </a:endParaRPr>
          </a:p>
          <a:p>
            <a:pPr indent="0" lvl="0" marL="0" rtl="0" algn="l">
              <a:lnSpc>
                <a:spcPct val="130000"/>
              </a:lnSpc>
              <a:spcBef>
                <a:spcPts val="0"/>
              </a:spcBef>
              <a:spcAft>
                <a:spcPts val="0"/>
              </a:spcAft>
              <a:buNone/>
            </a:pPr>
            <a:r>
              <a:rPr lang="en" sz="1600">
                <a:solidFill>
                  <a:schemeClr val="dk1"/>
                </a:solidFill>
                <a:latin typeface="Roboto Light"/>
                <a:ea typeface="Roboto Light"/>
                <a:cs typeface="Roboto Light"/>
                <a:sym typeface="Roboto Light"/>
              </a:rPr>
              <a:t>Design Aspects</a:t>
            </a:r>
            <a:endParaRPr sz="1600">
              <a:solidFill>
                <a:schemeClr val="dk1"/>
              </a:solidFill>
              <a:latin typeface="Roboto Light"/>
              <a:ea typeface="Roboto Light"/>
              <a:cs typeface="Roboto Light"/>
              <a:sym typeface="Roboto Light"/>
            </a:endParaRPr>
          </a:p>
          <a:p>
            <a:pPr indent="0" lvl="0" marL="0" rtl="0" algn="l">
              <a:lnSpc>
                <a:spcPct val="130000"/>
              </a:lnSpc>
              <a:spcBef>
                <a:spcPts val="0"/>
              </a:spcBef>
              <a:spcAft>
                <a:spcPts val="0"/>
              </a:spcAft>
              <a:buNone/>
            </a:pPr>
            <a:r>
              <a:rPr lang="en" sz="1200">
                <a:solidFill>
                  <a:schemeClr val="dk1"/>
                </a:solidFill>
                <a:latin typeface="Roboto Light"/>
                <a:ea typeface="Roboto Light"/>
                <a:cs typeface="Roboto Light"/>
                <a:sym typeface="Roboto Light"/>
              </a:rPr>
              <a:t>Logo </a:t>
            </a:r>
            <a:endParaRPr sz="1200">
              <a:solidFill>
                <a:schemeClr val="dk1"/>
              </a:solidFill>
              <a:latin typeface="Roboto Light"/>
              <a:ea typeface="Roboto Light"/>
              <a:cs typeface="Roboto Light"/>
              <a:sym typeface="Roboto Light"/>
            </a:endParaRPr>
          </a:p>
          <a:p>
            <a:pPr indent="0" lvl="0" marL="0" rtl="0" algn="l">
              <a:lnSpc>
                <a:spcPct val="130000"/>
              </a:lnSpc>
              <a:spcBef>
                <a:spcPts val="0"/>
              </a:spcBef>
              <a:spcAft>
                <a:spcPts val="0"/>
              </a:spcAft>
              <a:buNone/>
            </a:pPr>
            <a:r>
              <a:rPr lang="en" sz="1200">
                <a:solidFill>
                  <a:schemeClr val="dk1"/>
                </a:solidFill>
                <a:latin typeface="Roboto Light"/>
                <a:ea typeface="Roboto Light"/>
                <a:cs typeface="Roboto Light"/>
                <a:sym typeface="Roboto Light"/>
              </a:rPr>
              <a:t>Color</a:t>
            </a:r>
            <a:endParaRPr sz="1200">
              <a:solidFill>
                <a:schemeClr val="dk1"/>
              </a:solidFill>
              <a:latin typeface="Roboto Light"/>
              <a:ea typeface="Roboto Light"/>
              <a:cs typeface="Roboto Light"/>
              <a:sym typeface="Roboto Light"/>
            </a:endParaRPr>
          </a:p>
          <a:p>
            <a:pPr indent="0" lvl="0" marL="0" rtl="0" algn="l">
              <a:lnSpc>
                <a:spcPct val="130000"/>
              </a:lnSpc>
              <a:spcBef>
                <a:spcPts val="0"/>
              </a:spcBef>
              <a:spcAft>
                <a:spcPts val="0"/>
              </a:spcAft>
              <a:buNone/>
            </a:pPr>
            <a:r>
              <a:rPr lang="en" sz="1200">
                <a:solidFill>
                  <a:schemeClr val="dk1"/>
                </a:solidFill>
                <a:latin typeface="Roboto Light"/>
                <a:ea typeface="Roboto Light"/>
                <a:cs typeface="Roboto Light"/>
                <a:sym typeface="Roboto Light"/>
              </a:rPr>
              <a:t>Typography</a:t>
            </a:r>
            <a:endParaRPr sz="1200">
              <a:solidFill>
                <a:schemeClr val="dk1"/>
              </a:solidFill>
              <a:latin typeface="Roboto Light"/>
              <a:ea typeface="Roboto Light"/>
              <a:cs typeface="Roboto Light"/>
              <a:sym typeface="Roboto Light"/>
            </a:endParaRPr>
          </a:p>
          <a:p>
            <a:pPr indent="0" lvl="0" marL="0" rtl="0" algn="l">
              <a:lnSpc>
                <a:spcPct val="150000"/>
              </a:lnSpc>
              <a:spcBef>
                <a:spcPts val="0"/>
              </a:spcBef>
              <a:spcAft>
                <a:spcPts val="0"/>
              </a:spcAft>
              <a:buNone/>
            </a:pPr>
            <a:r>
              <a:rPr lang="en" sz="1200">
                <a:solidFill>
                  <a:schemeClr val="dk1"/>
                </a:solidFill>
                <a:latin typeface="Roboto Light"/>
                <a:ea typeface="Roboto Light"/>
                <a:cs typeface="Roboto Light"/>
                <a:sym typeface="Roboto Light"/>
              </a:rPr>
              <a:t>Graphic Elements</a:t>
            </a:r>
            <a:endParaRPr sz="800">
              <a:solidFill>
                <a:schemeClr val="dk1"/>
              </a:solidFill>
              <a:latin typeface="Roboto Light"/>
              <a:ea typeface="Roboto Light"/>
              <a:cs typeface="Roboto Light"/>
              <a:sym typeface="Roboto Light"/>
            </a:endParaRPr>
          </a:p>
        </p:txBody>
      </p:sp>
      <p:sp>
        <p:nvSpPr>
          <p:cNvPr id="225" name="Google Shape;225;p32"/>
          <p:cNvSpPr txBox="1"/>
          <p:nvPr/>
        </p:nvSpPr>
        <p:spPr>
          <a:xfrm>
            <a:off x="5102775" y="799350"/>
            <a:ext cx="2078100" cy="7248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sz="3600">
                <a:solidFill>
                  <a:schemeClr val="dk1"/>
                </a:solidFill>
                <a:latin typeface="Roboto Medium"/>
                <a:ea typeface="Roboto Medium"/>
                <a:cs typeface="Roboto Medium"/>
                <a:sym typeface="Roboto Medium"/>
              </a:rPr>
              <a:t>I N D E X</a:t>
            </a:r>
            <a:endParaRPr sz="3600">
              <a:solidFill>
                <a:schemeClr val="dk1"/>
              </a:solidFill>
              <a:latin typeface="Roboto Medium"/>
              <a:ea typeface="Roboto Medium"/>
              <a:cs typeface="Roboto Medium"/>
              <a:sym typeface="Roboto Medium"/>
            </a:endParaRPr>
          </a:p>
        </p:txBody>
      </p:sp>
      <p:cxnSp>
        <p:nvCxnSpPr>
          <p:cNvPr id="226" name="Google Shape;226;p32"/>
          <p:cNvCxnSpPr/>
          <p:nvPr/>
        </p:nvCxnSpPr>
        <p:spPr>
          <a:xfrm>
            <a:off x="5126727" y="1669138"/>
            <a:ext cx="2736300" cy="0"/>
          </a:xfrm>
          <a:prstGeom prst="straightConnector1">
            <a:avLst/>
          </a:prstGeom>
          <a:noFill/>
          <a:ln cap="flat" cmpd="sng" w="9525">
            <a:solidFill>
              <a:schemeClr val="dk1"/>
            </a:solidFill>
            <a:prstDash val="dot"/>
            <a:round/>
            <a:headEnd len="med" w="med" type="none"/>
            <a:tailEnd len="med" w="med" type="none"/>
          </a:ln>
        </p:spPr>
      </p:cxnSp>
      <p:sp>
        <p:nvSpPr>
          <p:cNvPr id="227" name="Google Shape;227;p32"/>
          <p:cNvSpPr txBox="1"/>
          <p:nvPr>
            <p:ph idx="12" type="sldNum"/>
          </p:nvPr>
        </p:nvSpPr>
        <p:spPr>
          <a:xfrm>
            <a:off x="8525475" y="4875725"/>
            <a:ext cx="628500" cy="179700"/>
          </a:xfrm>
          <a:prstGeom prst="rect">
            <a:avLst/>
          </a:prstGeom>
          <a:noFill/>
          <a:ln>
            <a:noFill/>
          </a:ln>
        </p:spPr>
        <p:txBody>
          <a:bodyPr anchorCtr="0" anchor="ctr" bIns="91425" lIns="91425" spcFirstLastPara="1" rIns="91425" wrap="square" tIns="91425">
            <a:noAutofit/>
          </a:bodyPr>
          <a:lstStyle>
            <a:lvl1pPr lvl="0">
              <a:buNone/>
              <a:defRPr>
                <a:solidFill>
                  <a:srgbClr val="CCCCCC"/>
                </a:solidFill>
                <a:latin typeface="Roboto Light"/>
                <a:ea typeface="Roboto Light"/>
                <a:cs typeface="Roboto Light"/>
                <a:sym typeface="Roboto Light"/>
              </a:defRPr>
            </a:lvl1pPr>
            <a:lvl2pPr lvl="1">
              <a:buNone/>
              <a:defRPr>
                <a:solidFill>
                  <a:srgbClr val="CCCCCC"/>
                </a:solidFill>
                <a:latin typeface="Roboto Light"/>
                <a:ea typeface="Roboto Light"/>
                <a:cs typeface="Roboto Light"/>
                <a:sym typeface="Roboto Light"/>
              </a:defRPr>
            </a:lvl2pPr>
            <a:lvl3pPr lvl="2">
              <a:buNone/>
              <a:defRPr>
                <a:solidFill>
                  <a:srgbClr val="CCCCCC"/>
                </a:solidFill>
                <a:latin typeface="Roboto Light"/>
                <a:ea typeface="Roboto Light"/>
                <a:cs typeface="Roboto Light"/>
                <a:sym typeface="Roboto Light"/>
              </a:defRPr>
            </a:lvl3pPr>
            <a:lvl4pPr lvl="3">
              <a:buNone/>
              <a:defRPr>
                <a:solidFill>
                  <a:srgbClr val="CCCCCC"/>
                </a:solidFill>
                <a:latin typeface="Roboto Light"/>
                <a:ea typeface="Roboto Light"/>
                <a:cs typeface="Roboto Light"/>
                <a:sym typeface="Roboto Light"/>
              </a:defRPr>
            </a:lvl4pPr>
            <a:lvl5pPr lvl="4">
              <a:buNone/>
              <a:defRPr>
                <a:solidFill>
                  <a:srgbClr val="CCCCCC"/>
                </a:solidFill>
                <a:latin typeface="Roboto Light"/>
                <a:ea typeface="Roboto Light"/>
                <a:cs typeface="Roboto Light"/>
                <a:sym typeface="Roboto Light"/>
              </a:defRPr>
            </a:lvl5pPr>
            <a:lvl6pPr lvl="5">
              <a:buNone/>
              <a:defRPr>
                <a:solidFill>
                  <a:srgbClr val="CCCCCC"/>
                </a:solidFill>
                <a:latin typeface="Roboto Light"/>
                <a:ea typeface="Roboto Light"/>
                <a:cs typeface="Roboto Light"/>
                <a:sym typeface="Roboto Light"/>
              </a:defRPr>
            </a:lvl6pPr>
            <a:lvl7pPr lvl="6">
              <a:buNone/>
              <a:defRPr>
                <a:solidFill>
                  <a:srgbClr val="CCCCCC"/>
                </a:solidFill>
                <a:latin typeface="Roboto Light"/>
                <a:ea typeface="Roboto Light"/>
                <a:cs typeface="Roboto Light"/>
                <a:sym typeface="Roboto Light"/>
              </a:defRPr>
            </a:lvl7pPr>
            <a:lvl8pPr lvl="7">
              <a:buNone/>
              <a:defRPr>
                <a:solidFill>
                  <a:srgbClr val="CCCCCC"/>
                </a:solidFill>
                <a:latin typeface="Roboto Light"/>
                <a:ea typeface="Roboto Light"/>
                <a:cs typeface="Roboto Light"/>
                <a:sym typeface="Roboto Light"/>
              </a:defRPr>
            </a:lvl8pPr>
            <a:lvl9pPr lvl="8">
              <a:buNone/>
              <a:defRPr>
                <a:solidFill>
                  <a:srgbClr val="CCCCCC"/>
                </a:solidFill>
                <a:latin typeface="Roboto Light"/>
                <a:ea typeface="Roboto Light"/>
                <a:cs typeface="Roboto Light"/>
                <a:sym typeface="Roboto Light"/>
              </a:defRPr>
            </a:lvl9pPr>
          </a:lstStyle>
          <a:p>
            <a:pPr indent="0" lvl="0" marL="0" rtl="0" algn="l">
              <a:spcBef>
                <a:spcPts val="0"/>
              </a:spcBef>
              <a:spcAft>
                <a:spcPts val="0"/>
              </a:spcAft>
              <a:buNone/>
            </a:pPr>
            <a:r>
              <a:rPr lang="en"/>
              <a:t>  |  </a:t>
            </a:r>
            <a:fld id="{00000000-1234-1234-1234-123412341234}" type="slidenum">
              <a:rPr lang="en"/>
              <a:t>‹#›</a:t>
            </a:fld>
            <a:endParaRPr/>
          </a:p>
        </p:txBody>
      </p:sp>
    </p:spTree>
  </p:cSld>
  <p:clrMapOvr>
    <a:masterClrMapping/>
  </p:clrMapOvr>
  <p:extLst>
    <p:ext uri="{DCECCB84-F9BA-43D5-87BE-67443E8EF086}">
      <p15:sldGuideLst>
        <p15:guide id="1" pos="4223">
          <p15:clr>
            <a:srgbClr val="FA7B17"/>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8" name="Shape 228"/>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3">
    <p:spTree>
      <p:nvGrpSpPr>
        <p:cNvPr id="229" name="Shape 229"/>
        <p:cNvGrpSpPr/>
        <p:nvPr/>
      </p:nvGrpSpPr>
      <p:grpSpPr>
        <a:xfrm>
          <a:off x="0" y="0"/>
          <a:ext cx="0" cy="0"/>
          <a:chOff x="0" y="0"/>
          <a:chExt cx="0" cy="0"/>
        </a:xfrm>
      </p:grpSpPr>
      <p:sp>
        <p:nvSpPr>
          <p:cNvPr id="230" name="Google Shape;230;p34"/>
          <p:cNvSpPr/>
          <p:nvPr/>
        </p:nvSpPr>
        <p:spPr>
          <a:xfrm>
            <a:off x="272570" y="1080515"/>
            <a:ext cx="1352536" cy="2721043"/>
          </a:xfrm>
          <a:custGeom>
            <a:rect b="b" l="l" r="r" t="t"/>
            <a:pathLst>
              <a:path extrusionOk="0" h="79221" w="39378">
                <a:moveTo>
                  <a:pt x="1" y="79220"/>
                </a:moveTo>
                <a:lnTo>
                  <a:pt x="39377" y="70941"/>
                </a:lnTo>
                <a:lnTo>
                  <a:pt x="39377" y="8280"/>
                </a:lnTo>
                <a:lnTo>
                  <a:pt x="1" y="1"/>
                </a:lnTo>
                <a:lnTo>
                  <a:pt x="1" y="79220"/>
                </a:lnTo>
                <a:close/>
              </a:path>
            </a:pathLst>
          </a:custGeom>
          <a:solidFill>
            <a:schemeClr val="lt2"/>
          </a:solidFill>
          <a:ln>
            <a:noFill/>
          </a:ln>
        </p:spPr>
        <p:txBody>
          <a:bodyPr anchorCtr="0" anchor="ctr" bIns="131575" lIns="131575" spcFirstLastPara="1" rIns="131575" wrap="square" tIns="131575">
            <a:noAutofit/>
          </a:bodyPr>
          <a:lstStyle/>
          <a:p>
            <a:pPr indent="0" lvl="0" marL="0" rtl="0" algn="l">
              <a:spcBef>
                <a:spcPts val="0"/>
              </a:spcBef>
              <a:spcAft>
                <a:spcPts val="0"/>
              </a:spcAft>
              <a:buNone/>
            </a:pPr>
            <a:r>
              <a:t/>
            </a:r>
            <a:endParaRPr/>
          </a:p>
        </p:txBody>
      </p:sp>
      <p:sp>
        <p:nvSpPr>
          <p:cNvPr id="231" name="Google Shape;231;p34"/>
          <p:cNvSpPr/>
          <p:nvPr/>
        </p:nvSpPr>
        <p:spPr>
          <a:xfrm>
            <a:off x="1715513" y="1380588"/>
            <a:ext cx="1353223" cy="2120958"/>
          </a:xfrm>
          <a:custGeom>
            <a:rect b="b" l="l" r="r" t="t"/>
            <a:pathLst>
              <a:path extrusionOk="0" h="61750" w="39398">
                <a:moveTo>
                  <a:pt x="0" y="61749"/>
                </a:moveTo>
                <a:lnTo>
                  <a:pt x="39398" y="53470"/>
                </a:lnTo>
                <a:lnTo>
                  <a:pt x="39398" y="8280"/>
                </a:lnTo>
                <a:lnTo>
                  <a:pt x="0" y="0"/>
                </a:lnTo>
                <a:lnTo>
                  <a:pt x="0" y="61749"/>
                </a:lnTo>
                <a:close/>
              </a:path>
            </a:pathLst>
          </a:custGeom>
          <a:solidFill>
            <a:schemeClr val="lt2"/>
          </a:solidFill>
          <a:ln>
            <a:noFill/>
          </a:ln>
        </p:spPr>
        <p:txBody>
          <a:bodyPr anchorCtr="0" anchor="ctr" bIns="131575" lIns="131575" spcFirstLastPara="1" rIns="131575" wrap="square" tIns="131575">
            <a:noAutofit/>
          </a:bodyPr>
          <a:lstStyle/>
          <a:p>
            <a:pPr indent="0" lvl="0" marL="0" rtl="0" algn="l">
              <a:spcBef>
                <a:spcPts val="0"/>
              </a:spcBef>
              <a:spcAft>
                <a:spcPts val="0"/>
              </a:spcAft>
              <a:buNone/>
            </a:pPr>
            <a:r>
              <a:t/>
            </a:r>
            <a:endParaRPr/>
          </a:p>
        </p:txBody>
      </p:sp>
      <p:sp>
        <p:nvSpPr>
          <p:cNvPr id="232" name="Google Shape;232;p34"/>
          <p:cNvSpPr/>
          <p:nvPr/>
        </p:nvSpPr>
        <p:spPr>
          <a:xfrm>
            <a:off x="3159142" y="1680850"/>
            <a:ext cx="1357860" cy="1520495"/>
          </a:xfrm>
          <a:custGeom>
            <a:rect b="b" l="l" r="r" t="t"/>
            <a:pathLst>
              <a:path extrusionOk="0" h="44268" w="39533">
                <a:moveTo>
                  <a:pt x="1" y="44268"/>
                </a:moveTo>
                <a:lnTo>
                  <a:pt x="39533" y="35957"/>
                </a:lnTo>
                <a:lnTo>
                  <a:pt x="39533" y="8290"/>
                </a:lnTo>
                <a:lnTo>
                  <a:pt x="1" y="0"/>
                </a:lnTo>
                <a:lnTo>
                  <a:pt x="1" y="44268"/>
                </a:lnTo>
                <a:close/>
              </a:path>
            </a:pathLst>
          </a:custGeom>
          <a:solidFill>
            <a:schemeClr val="lt2"/>
          </a:solidFill>
          <a:ln>
            <a:noFill/>
          </a:ln>
        </p:spPr>
        <p:txBody>
          <a:bodyPr anchorCtr="0" anchor="ctr" bIns="131575" lIns="131575" spcFirstLastPara="1" rIns="131575" wrap="square" tIns="131575">
            <a:noAutofit/>
          </a:bodyPr>
          <a:lstStyle/>
          <a:p>
            <a:pPr indent="0" lvl="0" marL="0" rtl="0" algn="l">
              <a:spcBef>
                <a:spcPts val="0"/>
              </a:spcBef>
              <a:spcAft>
                <a:spcPts val="0"/>
              </a:spcAft>
              <a:buNone/>
            </a:pPr>
            <a:r>
              <a:t/>
            </a:r>
            <a:endParaRPr/>
          </a:p>
        </p:txBody>
      </p:sp>
      <p:sp>
        <p:nvSpPr>
          <p:cNvPr id="233" name="Google Shape;233;p34"/>
          <p:cNvSpPr/>
          <p:nvPr/>
        </p:nvSpPr>
        <p:spPr>
          <a:xfrm>
            <a:off x="4634904" y="1680850"/>
            <a:ext cx="1357860" cy="1520495"/>
          </a:xfrm>
          <a:custGeom>
            <a:rect b="b" l="l" r="r" t="t"/>
            <a:pathLst>
              <a:path extrusionOk="0" h="44268" w="39533">
                <a:moveTo>
                  <a:pt x="39533" y="0"/>
                </a:moveTo>
                <a:lnTo>
                  <a:pt x="1" y="8300"/>
                </a:lnTo>
                <a:lnTo>
                  <a:pt x="1" y="35967"/>
                </a:lnTo>
                <a:lnTo>
                  <a:pt x="39533" y="44268"/>
                </a:lnTo>
                <a:lnTo>
                  <a:pt x="39533" y="0"/>
                </a:lnTo>
                <a:close/>
              </a:path>
            </a:pathLst>
          </a:custGeom>
          <a:solidFill>
            <a:schemeClr val="lt2"/>
          </a:solidFill>
          <a:ln>
            <a:noFill/>
          </a:ln>
        </p:spPr>
        <p:txBody>
          <a:bodyPr anchorCtr="0" anchor="ctr" bIns="131575" lIns="131575" spcFirstLastPara="1" rIns="131575" wrap="square" tIns="131575">
            <a:noAutofit/>
          </a:bodyPr>
          <a:lstStyle/>
          <a:p>
            <a:pPr indent="0" lvl="0" marL="0" rtl="0" algn="l">
              <a:spcBef>
                <a:spcPts val="0"/>
              </a:spcBef>
              <a:spcAft>
                <a:spcPts val="0"/>
              </a:spcAft>
              <a:buNone/>
            </a:pPr>
            <a:r>
              <a:t/>
            </a:r>
            <a:endParaRPr/>
          </a:p>
        </p:txBody>
      </p:sp>
      <p:sp>
        <p:nvSpPr>
          <p:cNvPr id="234" name="Google Shape;234;p34"/>
          <p:cNvSpPr/>
          <p:nvPr/>
        </p:nvSpPr>
        <p:spPr>
          <a:xfrm>
            <a:off x="6083171" y="1380588"/>
            <a:ext cx="1353257" cy="2120958"/>
          </a:xfrm>
          <a:custGeom>
            <a:rect b="b" l="l" r="r" t="t"/>
            <a:pathLst>
              <a:path extrusionOk="0" h="61750" w="39399">
                <a:moveTo>
                  <a:pt x="39398" y="0"/>
                </a:moveTo>
                <a:lnTo>
                  <a:pt x="1" y="8280"/>
                </a:lnTo>
                <a:lnTo>
                  <a:pt x="1" y="53470"/>
                </a:lnTo>
                <a:lnTo>
                  <a:pt x="39398" y="61749"/>
                </a:lnTo>
                <a:lnTo>
                  <a:pt x="39398" y="0"/>
                </a:lnTo>
                <a:close/>
              </a:path>
            </a:pathLst>
          </a:custGeom>
          <a:solidFill>
            <a:schemeClr val="lt2"/>
          </a:solidFill>
          <a:ln>
            <a:noFill/>
          </a:ln>
        </p:spPr>
        <p:txBody>
          <a:bodyPr anchorCtr="0" anchor="ctr" bIns="131575" lIns="131575" spcFirstLastPara="1" rIns="131575" wrap="square" tIns="131575">
            <a:noAutofit/>
          </a:bodyPr>
          <a:lstStyle/>
          <a:p>
            <a:pPr indent="0" lvl="0" marL="0" rtl="0" algn="l">
              <a:spcBef>
                <a:spcPts val="0"/>
              </a:spcBef>
              <a:spcAft>
                <a:spcPts val="0"/>
              </a:spcAft>
              <a:buNone/>
            </a:pPr>
            <a:r>
              <a:t/>
            </a:r>
            <a:endParaRPr/>
          </a:p>
        </p:txBody>
      </p:sp>
      <p:sp>
        <p:nvSpPr>
          <p:cNvPr id="235" name="Google Shape;235;p34"/>
          <p:cNvSpPr/>
          <p:nvPr/>
        </p:nvSpPr>
        <p:spPr>
          <a:xfrm>
            <a:off x="7526835" y="1080515"/>
            <a:ext cx="1352502" cy="2721043"/>
          </a:xfrm>
          <a:custGeom>
            <a:rect b="b" l="l" r="r" t="t"/>
            <a:pathLst>
              <a:path extrusionOk="0" h="79221" w="39377">
                <a:moveTo>
                  <a:pt x="39377" y="1"/>
                </a:moveTo>
                <a:lnTo>
                  <a:pt x="0" y="8280"/>
                </a:lnTo>
                <a:lnTo>
                  <a:pt x="0" y="70951"/>
                </a:lnTo>
                <a:lnTo>
                  <a:pt x="39377" y="79220"/>
                </a:lnTo>
                <a:lnTo>
                  <a:pt x="39377" y="1"/>
                </a:lnTo>
                <a:close/>
              </a:path>
            </a:pathLst>
          </a:custGeom>
          <a:solidFill>
            <a:schemeClr val="lt2"/>
          </a:solidFill>
          <a:ln>
            <a:noFill/>
          </a:ln>
        </p:spPr>
        <p:txBody>
          <a:bodyPr anchorCtr="0" anchor="ctr" bIns="131575" lIns="131575" spcFirstLastPara="1" rIns="131575" wrap="square" tIns="131575">
            <a:noAutofit/>
          </a:bodyPr>
          <a:lstStyle/>
          <a:p>
            <a:pPr indent="0" lvl="0" marL="0" rtl="0" algn="l">
              <a:spcBef>
                <a:spcPts val="0"/>
              </a:spcBef>
              <a:spcAft>
                <a:spcPts val="0"/>
              </a:spcAft>
              <a:buNone/>
            </a:pPr>
            <a:r>
              <a:t/>
            </a:r>
            <a:endParaRPr/>
          </a:p>
        </p:txBody>
      </p:sp>
      <p:sp>
        <p:nvSpPr>
          <p:cNvPr id="236" name="Google Shape;236;p34"/>
          <p:cNvSpPr txBox="1"/>
          <p:nvPr/>
        </p:nvSpPr>
        <p:spPr>
          <a:xfrm>
            <a:off x="488550" y="897953"/>
            <a:ext cx="9207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b="1" lang="en" sz="1000">
                <a:solidFill>
                  <a:schemeClr val="dk1"/>
                </a:solidFill>
                <a:latin typeface="Roboto"/>
                <a:ea typeface="Roboto"/>
                <a:cs typeface="Roboto"/>
                <a:sym typeface="Roboto"/>
              </a:rPr>
              <a:t>Awareness</a:t>
            </a:r>
            <a:endParaRPr b="1" sz="1000">
              <a:solidFill>
                <a:schemeClr val="dk1"/>
              </a:solidFill>
              <a:latin typeface="Roboto"/>
              <a:ea typeface="Roboto"/>
              <a:cs typeface="Roboto"/>
              <a:sym typeface="Roboto"/>
            </a:endParaRPr>
          </a:p>
        </p:txBody>
      </p:sp>
      <p:sp>
        <p:nvSpPr>
          <p:cNvPr id="237" name="Google Shape;237;p34"/>
          <p:cNvSpPr txBox="1"/>
          <p:nvPr/>
        </p:nvSpPr>
        <p:spPr>
          <a:xfrm>
            <a:off x="1931800" y="897953"/>
            <a:ext cx="9207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b="1" lang="en" sz="1000">
                <a:solidFill>
                  <a:schemeClr val="dk1"/>
                </a:solidFill>
                <a:latin typeface="Roboto"/>
                <a:ea typeface="Roboto"/>
                <a:cs typeface="Roboto"/>
                <a:sym typeface="Roboto"/>
              </a:rPr>
              <a:t>Education</a:t>
            </a:r>
            <a:endParaRPr b="1" sz="1000">
              <a:solidFill>
                <a:schemeClr val="dk1"/>
              </a:solidFill>
              <a:latin typeface="Roboto"/>
              <a:ea typeface="Roboto"/>
              <a:cs typeface="Roboto"/>
              <a:sym typeface="Roboto"/>
            </a:endParaRPr>
          </a:p>
        </p:txBody>
      </p:sp>
      <p:sp>
        <p:nvSpPr>
          <p:cNvPr id="238" name="Google Shape;238;p34"/>
          <p:cNvSpPr txBox="1"/>
          <p:nvPr/>
        </p:nvSpPr>
        <p:spPr>
          <a:xfrm>
            <a:off x="3375050" y="897953"/>
            <a:ext cx="9207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b="1" lang="en" sz="1000">
                <a:solidFill>
                  <a:schemeClr val="dk1"/>
                </a:solidFill>
                <a:latin typeface="Roboto"/>
                <a:ea typeface="Roboto"/>
                <a:cs typeface="Roboto"/>
                <a:sym typeface="Roboto"/>
              </a:rPr>
              <a:t>Selection</a:t>
            </a:r>
            <a:endParaRPr b="1" sz="1000">
              <a:solidFill>
                <a:schemeClr val="dk1"/>
              </a:solidFill>
              <a:latin typeface="Roboto"/>
              <a:ea typeface="Roboto"/>
              <a:cs typeface="Roboto"/>
              <a:sym typeface="Roboto"/>
            </a:endParaRPr>
          </a:p>
        </p:txBody>
      </p:sp>
      <p:sp>
        <p:nvSpPr>
          <p:cNvPr id="239" name="Google Shape;239;p34"/>
          <p:cNvSpPr txBox="1"/>
          <p:nvPr/>
        </p:nvSpPr>
        <p:spPr>
          <a:xfrm>
            <a:off x="4853500" y="897953"/>
            <a:ext cx="9207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b="1" lang="en" sz="1000">
                <a:solidFill>
                  <a:schemeClr val="dk1"/>
                </a:solidFill>
                <a:latin typeface="Roboto"/>
                <a:ea typeface="Roboto"/>
                <a:cs typeface="Roboto"/>
                <a:sym typeface="Roboto"/>
              </a:rPr>
              <a:t>Onboarding</a:t>
            </a:r>
            <a:endParaRPr b="1" sz="1000">
              <a:solidFill>
                <a:schemeClr val="dk1"/>
              </a:solidFill>
              <a:latin typeface="Roboto"/>
              <a:ea typeface="Roboto"/>
              <a:cs typeface="Roboto"/>
              <a:sym typeface="Roboto"/>
            </a:endParaRPr>
          </a:p>
        </p:txBody>
      </p:sp>
      <p:sp>
        <p:nvSpPr>
          <p:cNvPr id="240" name="Google Shape;240;p34"/>
          <p:cNvSpPr txBox="1"/>
          <p:nvPr/>
        </p:nvSpPr>
        <p:spPr>
          <a:xfrm>
            <a:off x="6331950" y="897953"/>
            <a:ext cx="9207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b="1" lang="en" sz="1000">
                <a:solidFill>
                  <a:schemeClr val="dk1"/>
                </a:solidFill>
                <a:latin typeface="Roboto"/>
                <a:ea typeface="Roboto"/>
                <a:cs typeface="Roboto"/>
                <a:sym typeface="Roboto"/>
              </a:rPr>
              <a:t>Retention</a:t>
            </a:r>
            <a:endParaRPr b="1" sz="1000">
              <a:solidFill>
                <a:schemeClr val="dk1"/>
              </a:solidFill>
              <a:latin typeface="Roboto"/>
              <a:ea typeface="Roboto"/>
              <a:cs typeface="Roboto"/>
              <a:sym typeface="Roboto"/>
            </a:endParaRPr>
          </a:p>
        </p:txBody>
      </p:sp>
      <p:sp>
        <p:nvSpPr>
          <p:cNvPr id="241" name="Google Shape;241;p34"/>
          <p:cNvSpPr txBox="1"/>
          <p:nvPr/>
        </p:nvSpPr>
        <p:spPr>
          <a:xfrm>
            <a:off x="7742750" y="897953"/>
            <a:ext cx="9207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b="1" lang="en" sz="1000">
                <a:solidFill>
                  <a:schemeClr val="dk1"/>
                </a:solidFill>
                <a:latin typeface="Roboto"/>
                <a:ea typeface="Roboto"/>
                <a:cs typeface="Roboto"/>
                <a:sym typeface="Roboto"/>
              </a:rPr>
              <a:t>Expansion</a:t>
            </a:r>
            <a:endParaRPr b="1" sz="1000">
              <a:solidFill>
                <a:schemeClr val="dk1"/>
              </a:solidFill>
              <a:latin typeface="Roboto"/>
              <a:ea typeface="Roboto"/>
              <a:cs typeface="Roboto"/>
              <a:sym typeface="Robot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TITLE_2">
    <p:spTree>
      <p:nvGrpSpPr>
        <p:cNvPr id="242" name="Shape 242"/>
        <p:cNvGrpSpPr/>
        <p:nvPr/>
      </p:nvGrpSpPr>
      <p:grpSpPr>
        <a:xfrm>
          <a:off x="0" y="0"/>
          <a:ext cx="0" cy="0"/>
          <a:chOff x="0" y="0"/>
          <a:chExt cx="0" cy="0"/>
        </a:xfrm>
      </p:grpSpPr>
      <p:sp>
        <p:nvSpPr>
          <p:cNvPr id="243" name="Google Shape;243;p35"/>
          <p:cNvSpPr txBox="1"/>
          <p:nvPr>
            <p:ph idx="12" type="sldNum"/>
          </p:nvPr>
        </p:nvSpPr>
        <p:spPr>
          <a:xfrm>
            <a:off x="7928088" y="4933408"/>
            <a:ext cx="548700" cy="1071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244" name="Google Shape;244;p35"/>
          <p:cNvSpPr/>
          <p:nvPr/>
        </p:nvSpPr>
        <p:spPr>
          <a:xfrm>
            <a:off x="460676" y="4859911"/>
            <a:ext cx="8242500" cy="243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Slide (Empty) 1">
  <p:cSld name="TITLE_AND_BODY_1_2_1">
    <p:spTree>
      <p:nvGrpSpPr>
        <p:cNvPr id="245" name="Shape 245"/>
        <p:cNvGrpSpPr/>
        <p:nvPr/>
      </p:nvGrpSpPr>
      <p:grpSpPr>
        <a:xfrm>
          <a:off x="0" y="0"/>
          <a:ext cx="0" cy="0"/>
          <a:chOff x="0" y="0"/>
          <a:chExt cx="0" cy="0"/>
        </a:xfrm>
      </p:grpSpPr>
      <p:sp>
        <p:nvSpPr>
          <p:cNvPr id="246" name="Google Shape;246;p36"/>
          <p:cNvSpPr/>
          <p:nvPr/>
        </p:nvSpPr>
        <p:spPr>
          <a:xfrm flipH="1" rot="10800000">
            <a:off x="0" y="-75"/>
            <a:ext cx="2724000" cy="368400"/>
          </a:xfrm>
          <a:prstGeom prst="round1Rect">
            <a:avLst>
              <a:gd fmla="val 50000" name="adj"/>
            </a:avLst>
          </a:prstGeom>
          <a:solidFill>
            <a:srgbClr val="BFD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1">
  <p:cSld name="TITLE_ONLY_2_25">
    <p:spTree>
      <p:nvGrpSpPr>
        <p:cNvPr id="247" name="Shape 247"/>
        <p:cNvGrpSpPr/>
        <p:nvPr/>
      </p:nvGrpSpPr>
      <p:grpSpPr>
        <a:xfrm>
          <a:off x="0" y="0"/>
          <a:ext cx="0" cy="0"/>
          <a:chOff x="0" y="0"/>
          <a:chExt cx="0" cy="0"/>
        </a:xfrm>
      </p:grpSpPr>
      <p:sp>
        <p:nvSpPr>
          <p:cNvPr id="248" name="Google Shape;248;p37"/>
          <p:cNvSpPr txBox="1"/>
          <p:nvPr>
            <p:ph type="title"/>
          </p:nvPr>
        </p:nvSpPr>
        <p:spPr>
          <a:xfrm>
            <a:off x="256200" y="365335"/>
            <a:ext cx="8011800" cy="3843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1600"/>
              <a:buNone/>
              <a:defRPr>
                <a:solidFill>
                  <a:schemeClr val="dk1"/>
                </a:solidFill>
              </a:defRPr>
            </a:lvl1pPr>
            <a:lvl2pPr lvl="1">
              <a:spcBef>
                <a:spcPts val="0"/>
              </a:spcBef>
              <a:spcAft>
                <a:spcPts val="0"/>
              </a:spcAft>
              <a:buSzPts val="1600"/>
              <a:buNone/>
              <a:defRPr>
                <a:latin typeface="Roboto Light"/>
                <a:ea typeface="Roboto Light"/>
                <a:cs typeface="Roboto Light"/>
                <a:sym typeface="Roboto Light"/>
              </a:defRPr>
            </a:lvl2pPr>
            <a:lvl3pPr lvl="2">
              <a:spcBef>
                <a:spcPts val="0"/>
              </a:spcBef>
              <a:spcAft>
                <a:spcPts val="0"/>
              </a:spcAft>
              <a:buSzPts val="1600"/>
              <a:buNone/>
              <a:defRPr>
                <a:latin typeface="Roboto Light"/>
                <a:ea typeface="Roboto Light"/>
                <a:cs typeface="Roboto Light"/>
                <a:sym typeface="Roboto Light"/>
              </a:defRPr>
            </a:lvl3pPr>
            <a:lvl4pPr lvl="3">
              <a:spcBef>
                <a:spcPts val="0"/>
              </a:spcBef>
              <a:spcAft>
                <a:spcPts val="0"/>
              </a:spcAft>
              <a:buSzPts val="1600"/>
              <a:buNone/>
              <a:defRPr>
                <a:latin typeface="Roboto Light"/>
                <a:ea typeface="Roboto Light"/>
                <a:cs typeface="Roboto Light"/>
                <a:sym typeface="Roboto Light"/>
              </a:defRPr>
            </a:lvl4pPr>
            <a:lvl5pPr lvl="4">
              <a:spcBef>
                <a:spcPts val="0"/>
              </a:spcBef>
              <a:spcAft>
                <a:spcPts val="0"/>
              </a:spcAft>
              <a:buSzPts val="1600"/>
              <a:buNone/>
              <a:defRPr>
                <a:latin typeface="Roboto Light"/>
                <a:ea typeface="Roboto Light"/>
                <a:cs typeface="Roboto Light"/>
                <a:sym typeface="Roboto Light"/>
              </a:defRPr>
            </a:lvl5pPr>
            <a:lvl6pPr lvl="5">
              <a:spcBef>
                <a:spcPts val="0"/>
              </a:spcBef>
              <a:spcAft>
                <a:spcPts val="0"/>
              </a:spcAft>
              <a:buSzPts val="1600"/>
              <a:buNone/>
              <a:defRPr>
                <a:latin typeface="Roboto Light"/>
                <a:ea typeface="Roboto Light"/>
                <a:cs typeface="Roboto Light"/>
                <a:sym typeface="Roboto Light"/>
              </a:defRPr>
            </a:lvl6pPr>
            <a:lvl7pPr lvl="6">
              <a:spcBef>
                <a:spcPts val="0"/>
              </a:spcBef>
              <a:spcAft>
                <a:spcPts val="0"/>
              </a:spcAft>
              <a:buSzPts val="1600"/>
              <a:buNone/>
              <a:defRPr>
                <a:latin typeface="Roboto Light"/>
                <a:ea typeface="Roboto Light"/>
                <a:cs typeface="Roboto Light"/>
                <a:sym typeface="Roboto Light"/>
              </a:defRPr>
            </a:lvl7pPr>
            <a:lvl8pPr lvl="7">
              <a:spcBef>
                <a:spcPts val="0"/>
              </a:spcBef>
              <a:spcAft>
                <a:spcPts val="0"/>
              </a:spcAft>
              <a:buSzPts val="1600"/>
              <a:buNone/>
              <a:defRPr>
                <a:latin typeface="Roboto Light"/>
                <a:ea typeface="Roboto Light"/>
                <a:cs typeface="Roboto Light"/>
                <a:sym typeface="Roboto Light"/>
              </a:defRPr>
            </a:lvl8pPr>
            <a:lvl9pPr lvl="8">
              <a:spcBef>
                <a:spcPts val="0"/>
              </a:spcBef>
              <a:spcAft>
                <a:spcPts val="0"/>
              </a:spcAft>
              <a:buSzPts val="1600"/>
              <a:buNone/>
              <a:defRPr>
                <a:latin typeface="Roboto Light"/>
                <a:ea typeface="Roboto Light"/>
                <a:cs typeface="Roboto Light"/>
                <a:sym typeface="Roboto Light"/>
              </a:defRPr>
            </a:lvl9pPr>
          </a:lstStyle>
          <a:p/>
        </p:txBody>
      </p:sp>
      <p:sp>
        <p:nvSpPr>
          <p:cNvPr id="249" name="Google Shape;249;p37"/>
          <p:cNvSpPr txBox="1"/>
          <p:nvPr>
            <p:ph idx="2" type="title"/>
          </p:nvPr>
        </p:nvSpPr>
        <p:spPr>
          <a:xfrm>
            <a:off x="256200" y="173500"/>
            <a:ext cx="2650500" cy="325200"/>
          </a:xfrm>
          <a:prstGeom prst="rect">
            <a:avLst/>
          </a:prstGeom>
        </p:spPr>
        <p:txBody>
          <a:bodyPr anchorCtr="0" anchor="t" bIns="91425" lIns="91425" spcFirstLastPara="1" rIns="91425" wrap="square" tIns="91425">
            <a:noAutofit/>
          </a:bodyPr>
          <a:lstStyle>
            <a:lvl1pPr lvl="0">
              <a:spcBef>
                <a:spcPts val="0"/>
              </a:spcBef>
              <a:spcAft>
                <a:spcPts val="0"/>
              </a:spcAft>
              <a:buSzPts val="900"/>
              <a:buFont typeface="Roboto Light"/>
              <a:buNone/>
              <a:defRPr b="0" i="0" sz="900">
                <a:latin typeface="Roboto Light"/>
                <a:ea typeface="Roboto Light"/>
                <a:cs typeface="Roboto Light"/>
                <a:sym typeface="Roboto Light"/>
              </a:defRPr>
            </a:lvl1pPr>
            <a:lvl2pPr lvl="1">
              <a:spcBef>
                <a:spcPts val="0"/>
              </a:spcBef>
              <a:spcAft>
                <a:spcPts val="0"/>
              </a:spcAft>
              <a:buSzPts val="900"/>
              <a:buNone/>
              <a:defRPr sz="900"/>
            </a:lvl2pPr>
            <a:lvl3pPr lvl="2">
              <a:spcBef>
                <a:spcPts val="0"/>
              </a:spcBef>
              <a:spcAft>
                <a:spcPts val="0"/>
              </a:spcAft>
              <a:buSzPts val="900"/>
              <a:buNone/>
              <a:defRPr sz="900"/>
            </a:lvl3pPr>
            <a:lvl4pPr lvl="3">
              <a:spcBef>
                <a:spcPts val="0"/>
              </a:spcBef>
              <a:spcAft>
                <a:spcPts val="0"/>
              </a:spcAft>
              <a:buSzPts val="900"/>
              <a:buNone/>
              <a:defRPr sz="900"/>
            </a:lvl4pPr>
            <a:lvl5pPr lvl="4">
              <a:spcBef>
                <a:spcPts val="0"/>
              </a:spcBef>
              <a:spcAft>
                <a:spcPts val="0"/>
              </a:spcAft>
              <a:buSzPts val="900"/>
              <a:buNone/>
              <a:defRPr sz="900"/>
            </a:lvl5pPr>
            <a:lvl6pPr lvl="5">
              <a:spcBef>
                <a:spcPts val="0"/>
              </a:spcBef>
              <a:spcAft>
                <a:spcPts val="0"/>
              </a:spcAft>
              <a:buSzPts val="900"/>
              <a:buNone/>
              <a:defRPr sz="900"/>
            </a:lvl6pPr>
            <a:lvl7pPr lvl="6">
              <a:spcBef>
                <a:spcPts val="0"/>
              </a:spcBef>
              <a:spcAft>
                <a:spcPts val="0"/>
              </a:spcAft>
              <a:buSzPts val="900"/>
              <a:buNone/>
              <a:defRPr sz="900"/>
            </a:lvl7pPr>
            <a:lvl8pPr lvl="7">
              <a:spcBef>
                <a:spcPts val="0"/>
              </a:spcBef>
              <a:spcAft>
                <a:spcPts val="0"/>
              </a:spcAft>
              <a:buSzPts val="900"/>
              <a:buNone/>
              <a:defRPr sz="900"/>
            </a:lvl8pPr>
            <a:lvl9pPr lvl="8">
              <a:spcBef>
                <a:spcPts val="0"/>
              </a:spcBef>
              <a:spcAft>
                <a:spcPts val="0"/>
              </a:spcAft>
              <a:buSzPts val="900"/>
              <a:buNone/>
              <a:defRPr sz="900"/>
            </a:lvl9pPr>
          </a:lstStyle>
          <a:p/>
        </p:txBody>
      </p:sp>
      <p:sp>
        <p:nvSpPr>
          <p:cNvPr id="250" name="Google Shape;250;p37"/>
          <p:cNvSpPr txBox="1"/>
          <p:nvPr>
            <p:ph idx="12" type="sldNum"/>
          </p:nvPr>
        </p:nvSpPr>
        <p:spPr>
          <a:xfrm>
            <a:off x="8525475" y="4875725"/>
            <a:ext cx="628500" cy="179700"/>
          </a:xfrm>
          <a:prstGeom prst="rect">
            <a:avLst/>
          </a:prstGeom>
          <a:noFill/>
          <a:ln>
            <a:noFill/>
          </a:ln>
        </p:spPr>
        <p:txBody>
          <a:bodyPr anchorCtr="0" anchor="ctr" bIns="91425" lIns="91425" spcFirstLastPara="1" rIns="91425" wrap="square" tIns="91425">
            <a:noAutofit/>
          </a:bodyPr>
          <a:lstStyle>
            <a:lvl1pPr lvl="0">
              <a:buNone/>
              <a:defRPr sz="800">
                <a:solidFill>
                  <a:srgbClr val="CCCCCC"/>
                </a:solidFill>
                <a:latin typeface="Roboto Light"/>
                <a:ea typeface="Roboto Light"/>
                <a:cs typeface="Roboto Light"/>
                <a:sym typeface="Roboto Light"/>
              </a:defRPr>
            </a:lvl1pPr>
            <a:lvl2pPr lvl="1">
              <a:buNone/>
              <a:defRPr sz="800">
                <a:solidFill>
                  <a:srgbClr val="CCCCCC"/>
                </a:solidFill>
                <a:latin typeface="Roboto Light"/>
                <a:ea typeface="Roboto Light"/>
                <a:cs typeface="Roboto Light"/>
                <a:sym typeface="Roboto Light"/>
              </a:defRPr>
            </a:lvl2pPr>
            <a:lvl3pPr lvl="2">
              <a:buNone/>
              <a:defRPr sz="800">
                <a:solidFill>
                  <a:srgbClr val="CCCCCC"/>
                </a:solidFill>
                <a:latin typeface="Roboto Light"/>
                <a:ea typeface="Roboto Light"/>
                <a:cs typeface="Roboto Light"/>
                <a:sym typeface="Roboto Light"/>
              </a:defRPr>
            </a:lvl3pPr>
            <a:lvl4pPr lvl="3">
              <a:buNone/>
              <a:defRPr sz="800">
                <a:solidFill>
                  <a:srgbClr val="CCCCCC"/>
                </a:solidFill>
                <a:latin typeface="Roboto Light"/>
                <a:ea typeface="Roboto Light"/>
                <a:cs typeface="Roboto Light"/>
                <a:sym typeface="Roboto Light"/>
              </a:defRPr>
            </a:lvl4pPr>
            <a:lvl5pPr lvl="4">
              <a:buNone/>
              <a:defRPr sz="800">
                <a:solidFill>
                  <a:srgbClr val="CCCCCC"/>
                </a:solidFill>
                <a:latin typeface="Roboto Light"/>
                <a:ea typeface="Roboto Light"/>
                <a:cs typeface="Roboto Light"/>
                <a:sym typeface="Roboto Light"/>
              </a:defRPr>
            </a:lvl5pPr>
            <a:lvl6pPr lvl="5">
              <a:buNone/>
              <a:defRPr sz="800">
                <a:solidFill>
                  <a:srgbClr val="CCCCCC"/>
                </a:solidFill>
                <a:latin typeface="Roboto Light"/>
                <a:ea typeface="Roboto Light"/>
                <a:cs typeface="Roboto Light"/>
                <a:sym typeface="Roboto Light"/>
              </a:defRPr>
            </a:lvl6pPr>
            <a:lvl7pPr lvl="6">
              <a:buNone/>
              <a:defRPr sz="800">
                <a:solidFill>
                  <a:srgbClr val="CCCCCC"/>
                </a:solidFill>
                <a:latin typeface="Roboto Light"/>
                <a:ea typeface="Roboto Light"/>
                <a:cs typeface="Roboto Light"/>
                <a:sym typeface="Roboto Light"/>
              </a:defRPr>
            </a:lvl7pPr>
            <a:lvl8pPr lvl="7">
              <a:buNone/>
              <a:defRPr sz="800">
                <a:solidFill>
                  <a:srgbClr val="CCCCCC"/>
                </a:solidFill>
                <a:latin typeface="Roboto Light"/>
                <a:ea typeface="Roboto Light"/>
                <a:cs typeface="Roboto Light"/>
                <a:sym typeface="Roboto Light"/>
              </a:defRPr>
            </a:lvl8pPr>
            <a:lvl9pPr lvl="8">
              <a:buNone/>
              <a:defRPr sz="800">
                <a:solidFill>
                  <a:srgbClr val="CCCCCC"/>
                </a:solidFill>
                <a:latin typeface="Roboto Light"/>
                <a:ea typeface="Roboto Light"/>
                <a:cs typeface="Roboto Light"/>
                <a:sym typeface="Roboto Light"/>
              </a:defRPr>
            </a:lvl9pPr>
          </a:lstStyle>
          <a:p>
            <a:pPr indent="0" lvl="0" marL="0" rtl="0" algn="l">
              <a:spcBef>
                <a:spcPts val="0"/>
              </a:spcBef>
              <a:spcAft>
                <a:spcPts val="0"/>
              </a:spcAft>
              <a:buNone/>
            </a:pPr>
            <a:r>
              <a:rPr lang="en"/>
              <a:t>  |  </a:t>
            </a:r>
            <a:fld id="{00000000-1234-1234-1234-123412341234}" type="slidenum">
              <a:rPr lang="en"/>
              <a:t>‹#›</a:t>
            </a:fld>
            <a:endParaRPr/>
          </a:p>
        </p:txBody>
      </p:sp>
    </p:spTree>
  </p:cSld>
  <p:clrMapOvr>
    <a:masterClrMapping/>
  </p:clrMapOvr>
  <p:extLst>
    <p:ext uri="{DCECCB84-F9BA-43D5-87BE-67443E8EF086}">
      <p15:sldGuideLst>
        <p15:guide id="1" pos="144">
          <p15:clr>
            <a:schemeClr val="accent1"/>
          </p15:clr>
        </p15:guide>
        <p15:guide id="2" pos="5616">
          <p15:clr>
            <a:schemeClr val="accent1"/>
          </p15:clr>
        </p15:guide>
        <p15:guide id="3" orient="horz" pos="144">
          <p15:clr>
            <a:schemeClr val="accent1"/>
          </p15:clr>
        </p15:guide>
        <p15:guide id="4" orient="horz" pos="3096">
          <p15:clr>
            <a:schemeClr val="accent1"/>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Light" type="titleOnly">
  <p:cSld name="TITLE_ONLY">
    <p:spTree>
      <p:nvGrpSpPr>
        <p:cNvPr id="254" name="Shape 254"/>
        <p:cNvGrpSpPr/>
        <p:nvPr/>
      </p:nvGrpSpPr>
      <p:grpSpPr>
        <a:xfrm>
          <a:off x="0" y="0"/>
          <a:ext cx="0" cy="0"/>
          <a:chOff x="0" y="0"/>
          <a:chExt cx="0" cy="0"/>
        </a:xfrm>
      </p:grpSpPr>
    </p:spTree>
  </p:cSld>
  <p:clrMapOvr>
    <a:masterClrMapping/>
  </p:clrMapOvr>
  <p:extLst>
    <p:ext uri="{DCECCB84-F9BA-43D5-87BE-67443E8EF086}">
      <p15:sldGuideLst>
        <p15:guide id="1" pos="173">
          <p15:clr>
            <a:srgbClr val="E46962"/>
          </p15:clr>
        </p15:guide>
        <p15:guide id="2" pos="518">
          <p15:clr>
            <a:srgbClr val="E46962"/>
          </p15:clr>
        </p15:guide>
        <p15:guide id="3" pos="633">
          <p15:clr>
            <a:srgbClr val="E46962"/>
          </p15:clr>
        </p15:guide>
        <p15:guide id="4" pos="978">
          <p15:clr>
            <a:srgbClr val="E46962"/>
          </p15:clr>
        </p15:guide>
        <p15:guide id="5" pos="1093">
          <p15:clr>
            <a:srgbClr val="E46962"/>
          </p15:clr>
        </p15:guide>
        <p15:guide id="6" pos="1438">
          <p15:clr>
            <a:srgbClr val="E46962"/>
          </p15:clr>
        </p15:guide>
        <p15:guide id="7" pos="1553">
          <p15:clr>
            <a:srgbClr val="E46962"/>
          </p15:clr>
        </p15:guide>
        <p15:guide id="8" pos="1898">
          <p15:clr>
            <a:srgbClr val="E46962"/>
          </p15:clr>
        </p15:guide>
        <p15:guide id="9" pos="2019">
          <p15:clr>
            <a:srgbClr val="E46962"/>
          </p15:clr>
        </p15:guide>
        <p15:guide id="10" pos="2352">
          <p15:clr>
            <a:srgbClr val="E46962"/>
          </p15:clr>
        </p15:guide>
        <p15:guide id="11" pos="2480">
          <p15:clr>
            <a:srgbClr val="E46962"/>
          </p15:clr>
        </p15:guide>
        <p15:guide id="12" pos="2825">
          <p15:clr>
            <a:srgbClr val="E46962"/>
          </p15:clr>
        </p15:guide>
        <p15:guide id="13" pos="2940">
          <p15:clr>
            <a:srgbClr val="E46962"/>
          </p15:clr>
        </p15:guide>
        <p15:guide id="14" pos="3285">
          <p15:clr>
            <a:srgbClr val="E46962"/>
          </p15:clr>
        </p15:guide>
        <p15:guide id="15" pos="3400">
          <p15:clr>
            <a:srgbClr val="E46962"/>
          </p15:clr>
        </p15:guide>
        <p15:guide id="16" pos="3745">
          <p15:clr>
            <a:srgbClr val="E46962"/>
          </p15:clr>
        </p15:guide>
        <p15:guide id="17" pos="3860">
          <p15:clr>
            <a:srgbClr val="E46962"/>
          </p15:clr>
        </p15:guide>
        <p15:guide id="18" pos="4205">
          <p15:clr>
            <a:srgbClr val="E46962"/>
          </p15:clr>
        </p15:guide>
        <p15:guide id="19" pos="4320">
          <p15:clr>
            <a:srgbClr val="E46962"/>
          </p15:clr>
        </p15:guide>
        <p15:guide id="20" pos="4665">
          <p15:clr>
            <a:srgbClr val="E46962"/>
          </p15:clr>
        </p15:guide>
        <p15:guide id="21" pos="4780">
          <p15:clr>
            <a:srgbClr val="E46962"/>
          </p15:clr>
        </p15:guide>
        <p15:guide id="22" pos="5125">
          <p15:clr>
            <a:srgbClr val="E46962"/>
          </p15:clr>
        </p15:guide>
        <p15:guide id="23" pos="5240">
          <p15:clr>
            <a:srgbClr val="E46962"/>
          </p15:clr>
        </p15:guide>
        <p15:guide id="24" pos="5585">
          <p15:clr>
            <a:srgbClr val="E46962"/>
          </p15:clr>
        </p15:guide>
        <p15:guide id="25" orient="horz" pos="633">
          <p15:clr>
            <a:srgbClr val="E46962"/>
          </p15:clr>
        </p15:guide>
        <p15:guide id="26" orient="horz" pos="1150">
          <p15:clr>
            <a:srgbClr val="E46962"/>
          </p15:clr>
        </p15:guide>
        <p15:guide id="27" orient="horz" pos="1265">
          <p15:clr>
            <a:srgbClr val="E46962"/>
          </p15:clr>
        </p15:guide>
        <p15:guide id="28" orient="horz" pos="1783">
          <p15:clr>
            <a:srgbClr val="E46962"/>
          </p15:clr>
        </p15:guide>
        <p15:guide id="29" orient="horz" pos="1898">
          <p15:clr>
            <a:srgbClr val="E46962"/>
          </p15:clr>
        </p15:guide>
        <p15:guide id="30" orient="horz" pos="2422">
          <p15:clr>
            <a:srgbClr val="E46962"/>
          </p15:clr>
        </p15:guide>
        <p15:guide id="31" orient="horz" pos="2537">
          <p15:clr>
            <a:srgbClr val="E46962"/>
          </p15:clr>
        </p15:guide>
        <p15:guide id="32" orient="horz" pos="3055">
          <p15:clr>
            <a:srgbClr val="E46962"/>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Grey Bar">
  <p:cSld name="TITLE_ONLY_2">
    <p:spTree>
      <p:nvGrpSpPr>
        <p:cNvPr id="255" name="Shape 255"/>
        <p:cNvGrpSpPr/>
        <p:nvPr/>
      </p:nvGrpSpPr>
      <p:grpSpPr>
        <a:xfrm>
          <a:off x="0" y="0"/>
          <a:ext cx="0" cy="0"/>
          <a:chOff x="0" y="0"/>
          <a:chExt cx="0" cy="0"/>
        </a:xfrm>
      </p:grpSpPr>
      <p:sp>
        <p:nvSpPr>
          <p:cNvPr id="256" name="Google Shape;256;p40"/>
          <p:cNvSpPr/>
          <p:nvPr/>
        </p:nvSpPr>
        <p:spPr>
          <a:xfrm>
            <a:off x="0" y="0"/>
            <a:ext cx="3429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40"/>
          <p:cNvSpPr txBox="1"/>
          <p:nvPr>
            <p:ph type="title"/>
          </p:nvPr>
        </p:nvSpPr>
        <p:spPr>
          <a:xfrm>
            <a:off x="236202" y="441525"/>
            <a:ext cx="3202200" cy="3843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1400"/>
              <a:buNone/>
              <a:defRPr sz="1400">
                <a:solidFill>
                  <a:schemeClr val="dk1"/>
                </a:solidFill>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
        <p:nvSpPr>
          <p:cNvPr id="258" name="Google Shape;258;p40"/>
          <p:cNvSpPr txBox="1"/>
          <p:nvPr>
            <p:ph idx="2" type="title"/>
          </p:nvPr>
        </p:nvSpPr>
        <p:spPr>
          <a:xfrm>
            <a:off x="248430" y="286929"/>
            <a:ext cx="2650500" cy="325200"/>
          </a:xfrm>
          <a:prstGeom prst="rect">
            <a:avLst/>
          </a:prstGeom>
        </p:spPr>
        <p:txBody>
          <a:bodyPr anchorCtr="0" anchor="t" bIns="91425" lIns="91425" spcFirstLastPara="1" rIns="91425" wrap="square" tIns="91425">
            <a:noAutofit/>
          </a:bodyPr>
          <a:lstStyle>
            <a:lvl1pPr lvl="0">
              <a:spcBef>
                <a:spcPts val="0"/>
              </a:spcBef>
              <a:spcAft>
                <a:spcPts val="0"/>
              </a:spcAft>
              <a:buSzPts val="900"/>
              <a:buFont typeface="Roboto Light"/>
              <a:buNone/>
              <a:defRPr sz="900">
                <a:latin typeface="Roboto Light"/>
                <a:ea typeface="Roboto Light"/>
                <a:cs typeface="Roboto Light"/>
                <a:sym typeface="Roboto Light"/>
              </a:defRPr>
            </a:lvl1pPr>
            <a:lvl2pPr lvl="1">
              <a:spcBef>
                <a:spcPts val="0"/>
              </a:spcBef>
              <a:spcAft>
                <a:spcPts val="0"/>
              </a:spcAft>
              <a:buSzPts val="900"/>
              <a:buFont typeface="Roboto Light"/>
              <a:buNone/>
              <a:defRPr sz="900">
                <a:latin typeface="Roboto Light"/>
                <a:ea typeface="Roboto Light"/>
                <a:cs typeface="Roboto Light"/>
                <a:sym typeface="Roboto Light"/>
              </a:defRPr>
            </a:lvl2pPr>
            <a:lvl3pPr lvl="2">
              <a:spcBef>
                <a:spcPts val="0"/>
              </a:spcBef>
              <a:spcAft>
                <a:spcPts val="0"/>
              </a:spcAft>
              <a:buSzPts val="900"/>
              <a:buFont typeface="Roboto Light"/>
              <a:buNone/>
              <a:defRPr sz="900">
                <a:latin typeface="Roboto Light"/>
                <a:ea typeface="Roboto Light"/>
                <a:cs typeface="Roboto Light"/>
                <a:sym typeface="Roboto Light"/>
              </a:defRPr>
            </a:lvl3pPr>
            <a:lvl4pPr lvl="3">
              <a:spcBef>
                <a:spcPts val="0"/>
              </a:spcBef>
              <a:spcAft>
                <a:spcPts val="0"/>
              </a:spcAft>
              <a:buSzPts val="900"/>
              <a:buFont typeface="Roboto Light"/>
              <a:buNone/>
              <a:defRPr sz="900">
                <a:latin typeface="Roboto Light"/>
                <a:ea typeface="Roboto Light"/>
                <a:cs typeface="Roboto Light"/>
                <a:sym typeface="Roboto Light"/>
              </a:defRPr>
            </a:lvl4pPr>
            <a:lvl5pPr lvl="4">
              <a:spcBef>
                <a:spcPts val="0"/>
              </a:spcBef>
              <a:spcAft>
                <a:spcPts val="0"/>
              </a:spcAft>
              <a:buSzPts val="900"/>
              <a:buFont typeface="Roboto Light"/>
              <a:buNone/>
              <a:defRPr sz="900">
                <a:latin typeface="Roboto Light"/>
                <a:ea typeface="Roboto Light"/>
                <a:cs typeface="Roboto Light"/>
                <a:sym typeface="Roboto Light"/>
              </a:defRPr>
            </a:lvl5pPr>
            <a:lvl6pPr lvl="5">
              <a:spcBef>
                <a:spcPts val="0"/>
              </a:spcBef>
              <a:spcAft>
                <a:spcPts val="0"/>
              </a:spcAft>
              <a:buSzPts val="900"/>
              <a:buFont typeface="Roboto Light"/>
              <a:buNone/>
              <a:defRPr sz="900">
                <a:latin typeface="Roboto Light"/>
                <a:ea typeface="Roboto Light"/>
                <a:cs typeface="Roboto Light"/>
                <a:sym typeface="Roboto Light"/>
              </a:defRPr>
            </a:lvl6pPr>
            <a:lvl7pPr lvl="6">
              <a:spcBef>
                <a:spcPts val="0"/>
              </a:spcBef>
              <a:spcAft>
                <a:spcPts val="0"/>
              </a:spcAft>
              <a:buSzPts val="900"/>
              <a:buFont typeface="Roboto Light"/>
              <a:buNone/>
              <a:defRPr sz="900">
                <a:latin typeface="Roboto Light"/>
                <a:ea typeface="Roboto Light"/>
                <a:cs typeface="Roboto Light"/>
                <a:sym typeface="Roboto Light"/>
              </a:defRPr>
            </a:lvl7pPr>
            <a:lvl8pPr lvl="7">
              <a:spcBef>
                <a:spcPts val="0"/>
              </a:spcBef>
              <a:spcAft>
                <a:spcPts val="0"/>
              </a:spcAft>
              <a:buSzPts val="900"/>
              <a:buFont typeface="Roboto Light"/>
              <a:buNone/>
              <a:defRPr sz="900">
                <a:latin typeface="Roboto Light"/>
                <a:ea typeface="Roboto Light"/>
                <a:cs typeface="Roboto Light"/>
                <a:sym typeface="Roboto Light"/>
              </a:defRPr>
            </a:lvl8pPr>
            <a:lvl9pPr lvl="8">
              <a:spcBef>
                <a:spcPts val="0"/>
              </a:spcBef>
              <a:spcAft>
                <a:spcPts val="0"/>
              </a:spcAft>
              <a:buSzPts val="900"/>
              <a:buFont typeface="Roboto Light"/>
              <a:buNone/>
              <a:defRPr sz="900">
                <a:latin typeface="Roboto Light"/>
                <a:ea typeface="Roboto Light"/>
                <a:cs typeface="Roboto Light"/>
                <a:sym typeface="Roboto Light"/>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p:cSld name="TITLE_ONLY_2_1">
    <p:spTree>
      <p:nvGrpSpPr>
        <p:cNvPr id="259" name="Shape 259"/>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1">
  <p:cSld name="TITLE_ONLY_2_1_1">
    <p:spTree>
      <p:nvGrpSpPr>
        <p:cNvPr id="260" name="Shape 260"/>
        <p:cNvGrpSpPr/>
        <p:nvPr/>
      </p:nvGrpSpPr>
      <p:grpSpPr>
        <a:xfrm>
          <a:off x="0" y="0"/>
          <a:ext cx="0" cy="0"/>
          <a:chOff x="0" y="0"/>
          <a:chExt cx="0" cy="0"/>
        </a:xfrm>
      </p:grpSpPr>
      <p:sp>
        <p:nvSpPr>
          <p:cNvPr id="261" name="Google Shape;261;p42"/>
          <p:cNvSpPr/>
          <p:nvPr/>
        </p:nvSpPr>
        <p:spPr>
          <a:xfrm>
            <a:off x="1155500" y="1360000"/>
            <a:ext cx="6728475" cy="2116725"/>
          </a:xfrm>
          <a:custGeom>
            <a:rect b="b" l="l" r="r" t="t"/>
            <a:pathLst>
              <a:path extrusionOk="0" h="84669" w="269139">
                <a:moveTo>
                  <a:pt x="0" y="0"/>
                </a:moveTo>
                <a:lnTo>
                  <a:pt x="0" y="84669"/>
                </a:lnTo>
                <a:lnTo>
                  <a:pt x="120254" y="59309"/>
                </a:lnTo>
                <a:lnTo>
                  <a:pt x="148067" y="59309"/>
                </a:lnTo>
                <a:lnTo>
                  <a:pt x="269139" y="84669"/>
                </a:lnTo>
                <a:lnTo>
                  <a:pt x="269139" y="0"/>
                </a:lnTo>
                <a:lnTo>
                  <a:pt x="148476" y="25360"/>
                </a:lnTo>
                <a:lnTo>
                  <a:pt x="119844" y="25360"/>
                </a:lnTo>
                <a:close/>
              </a:path>
            </a:pathLst>
          </a:custGeom>
          <a:solidFill>
            <a:srgbClr val="FFFFFF"/>
          </a:solidFill>
          <a:ln>
            <a:noFill/>
          </a:ln>
        </p:spPr>
      </p:sp>
      <p:sp>
        <p:nvSpPr>
          <p:cNvPr id="262" name="Google Shape;262;p42"/>
          <p:cNvSpPr/>
          <p:nvPr/>
        </p:nvSpPr>
        <p:spPr>
          <a:xfrm>
            <a:off x="4206729" y="2092184"/>
            <a:ext cx="609600" cy="651900"/>
          </a:xfrm>
          <a:prstGeom prst="rect">
            <a:avLst/>
          </a:prstGeom>
          <a:solidFill>
            <a:srgbClr val="000000"/>
          </a:solidFill>
          <a:ln cap="flat" cmpd="sng" w="9400">
            <a:solidFill>
              <a:srgbClr val="000000"/>
            </a:solidFill>
            <a:prstDash val="solid"/>
            <a:round/>
            <a:headEnd len="sm" w="sm" type="none"/>
            <a:tailEnd len="sm" w="sm" type="none"/>
          </a:ln>
        </p:spPr>
        <p:txBody>
          <a:bodyPr anchorCtr="0" anchor="ctr" bIns="90225" lIns="90225" spcFirstLastPara="1" rIns="90225" wrap="square" tIns="90225">
            <a:noAutofit/>
          </a:bodyPr>
          <a:lstStyle/>
          <a:p>
            <a:pPr indent="0" lvl="0" marL="0" rtl="0" algn="ctr">
              <a:spcBef>
                <a:spcPts val="0"/>
              </a:spcBef>
              <a:spcAft>
                <a:spcPts val="0"/>
              </a:spcAft>
              <a:buNone/>
            </a:pPr>
            <a:r>
              <a:t/>
            </a:r>
            <a:endParaRPr b="1" sz="1381"/>
          </a:p>
        </p:txBody>
      </p:sp>
      <p:sp>
        <p:nvSpPr>
          <p:cNvPr id="263" name="Google Shape;263;p42"/>
          <p:cNvSpPr/>
          <p:nvPr/>
        </p:nvSpPr>
        <p:spPr>
          <a:xfrm>
            <a:off x="1227485" y="1485190"/>
            <a:ext cx="927647" cy="1866249"/>
          </a:xfrm>
          <a:custGeom>
            <a:rect b="b" l="l" r="r" t="t"/>
            <a:pathLst>
              <a:path extrusionOk="0" h="79221" w="39378">
                <a:moveTo>
                  <a:pt x="1" y="79220"/>
                </a:moveTo>
                <a:lnTo>
                  <a:pt x="39377" y="70941"/>
                </a:lnTo>
                <a:lnTo>
                  <a:pt x="39377" y="8280"/>
                </a:lnTo>
                <a:lnTo>
                  <a:pt x="1" y="1"/>
                </a:lnTo>
                <a:lnTo>
                  <a:pt x="1" y="7922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264" name="Google Shape;264;p42"/>
          <p:cNvSpPr/>
          <p:nvPr/>
        </p:nvSpPr>
        <p:spPr>
          <a:xfrm>
            <a:off x="2217053" y="1690979"/>
            <a:ext cx="928118" cy="1454676"/>
          </a:xfrm>
          <a:custGeom>
            <a:rect b="b" l="l" r="r" t="t"/>
            <a:pathLst>
              <a:path extrusionOk="0" h="61750" w="39398">
                <a:moveTo>
                  <a:pt x="0" y="61749"/>
                </a:moveTo>
                <a:lnTo>
                  <a:pt x="39398" y="53470"/>
                </a:lnTo>
                <a:lnTo>
                  <a:pt x="39398" y="8280"/>
                </a:lnTo>
                <a:lnTo>
                  <a:pt x="0" y="0"/>
                </a:lnTo>
                <a:lnTo>
                  <a:pt x="0" y="61749"/>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265" name="Google Shape;265;p42"/>
          <p:cNvSpPr/>
          <p:nvPr/>
        </p:nvSpPr>
        <p:spPr>
          <a:xfrm>
            <a:off x="3207092" y="1896898"/>
            <a:ext cx="931299" cy="1042843"/>
          </a:xfrm>
          <a:custGeom>
            <a:rect b="b" l="l" r="r" t="t"/>
            <a:pathLst>
              <a:path extrusionOk="0" h="44268" w="39533">
                <a:moveTo>
                  <a:pt x="1" y="44268"/>
                </a:moveTo>
                <a:lnTo>
                  <a:pt x="39533" y="35957"/>
                </a:lnTo>
                <a:lnTo>
                  <a:pt x="39533" y="8290"/>
                </a:lnTo>
                <a:lnTo>
                  <a:pt x="1" y="0"/>
                </a:lnTo>
                <a:lnTo>
                  <a:pt x="1" y="44268"/>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cxnSp>
        <p:nvCxnSpPr>
          <p:cNvPr id="266" name="Google Shape;266;p42"/>
          <p:cNvCxnSpPr/>
          <p:nvPr/>
        </p:nvCxnSpPr>
        <p:spPr>
          <a:xfrm>
            <a:off x="3435851" y="1964675"/>
            <a:ext cx="0" cy="907200"/>
          </a:xfrm>
          <a:prstGeom prst="straightConnector1">
            <a:avLst/>
          </a:prstGeom>
          <a:noFill/>
          <a:ln cap="flat" cmpd="sng" w="9400">
            <a:solidFill>
              <a:srgbClr val="232324"/>
            </a:solidFill>
            <a:prstDash val="dot"/>
            <a:round/>
            <a:headEnd len="med" w="med" type="none"/>
            <a:tailEnd len="med" w="med" type="none"/>
          </a:ln>
        </p:spPr>
      </p:cxnSp>
      <p:sp>
        <p:nvSpPr>
          <p:cNvPr id="267" name="Google Shape;267;p42"/>
          <p:cNvSpPr/>
          <p:nvPr/>
        </p:nvSpPr>
        <p:spPr>
          <a:xfrm>
            <a:off x="4884230" y="1896898"/>
            <a:ext cx="931299" cy="1042843"/>
          </a:xfrm>
          <a:custGeom>
            <a:rect b="b" l="l" r="r" t="t"/>
            <a:pathLst>
              <a:path extrusionOk="0" h="44268" w="39533">
                <a:moveTo>
                  <a:pt x="39533" y="0"/>
                </a:moveTo>
                <a:lnTo>
                  <a:pt x="1" y="8300"/>
                </a:lnTo>
                <a:lnTo>
                  <a:pt x="1" y="35967"/>
                </a:lnTo>
                <a:lnTo>
                  <a:pt x="39533" y="44268"/>
                </a:lnTo>
                <a:lnTo>
                  <a:pt x="39533"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268" name="Google Shape;268;p42"/>
          <p:cNvSpPr/>
          <p:nvPr/>
        </p:nvSpPr>
        <p:spPr>
          <a:xfrm>
            <a:off x="5877449" y="1690979"/>
            <a:ext cx="928142" cy="1454676"/>
          </a:xfrm>
          <a:custGeom>
            <a:rect b="b" l="l" r="r" t="t"/>
            <a:pathLst>
              <a:path extrusionOk="0" h="61750" w="39399">
                <a:moveTo>
                  <a:pt x="39398" y="0"/>
                </a:moveTo>
                <a:lnTo>
                  <a:pt x="1" y="8280"/>
                </a:lnTo>
                <a:lnTo>
                  <a:pt x="1" y="53470"/>
                </a:lnTo>
                <a:lnTo>
                  <a:pt x="39398" y="61749"/>
                </a:lnTo>
                <a:lnTo>
                  <a:pt x="39398"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269" name="Google Shape;269;p42"/>
          <p:cNvSpPr/>
          <p:nvPr/>
        </p:nvSpPr>
        <p:spPr>
          <a:xfrm>
            <a:off x="6867512" y="1485190"/>
            <a:ext cx="927624" cy="1866249"/>
          </a:xfrm>
          <a:custGeom>
            <a:rect b="b" l="l" r="r" t="t"/>
            <a:pathLst>
              <a:path extrusionOk="0" h="79221" w="39377">
                <a:moveTo>
                  <a:pt x="39377" y="1"/>
                </a:moveTo>
                <a:lnTo>
                  <a:pt x="0" y="8280"/>
                </a:lnTo>
                <a:lnTo>
                  <a:pt x="0" y="70951"/>
                </a:lnTo>
                <a:lnTo>
                  <a:pt x="39377" y="79220"/>
                </a:lnTo>
                <a:lnTo>
                  <a:pt x="39377" y="1"/>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270" name="Google Shape;270;p42"/>
          <p:cNvSpPr/>
          <p:nvPr/>
        </p:nvSpPr>
        <p:spPr>
          <a:xfrm>
            <a:off x="1159747" y="1364479"/>
            <a:ext cx="6714736" cy="2107666"/>
          </a:xfrm>
          <a:custGeom>
            <a:rect b="b" l="l" r="r" t="t"/>
            <a:pathLst>
              <a:path extrusionOk="0" fill="none" h="89469" w="285036">
                <a:moveTo>
                  <a:pt x="156388" y="26932"/>
                </a:moveTo>
                <a:lnTo>
                  <a:pt x="285036" y="1"/>
                </a:lnTo>
                <a:lnTo>
                  <a:pt x="285036" y="89469"/>
                </a:lnTo>
                <a:lnTo>
                  <a:pt x="156398" y="62081"/>
                </a:lnTo>
                <a:lnTo>
                  <a:pt x="128524" y="62081"/>
                </a:lnTo>
                <a:lnTo>
                  <a:pt x="1" y="89469"/>
                </a:lnTo>
                <a:lnTo>
                  <a:pt x="1" y="1"/>
                </a:lnTo>
                <a:lnTo>
                  <a:pt x="128514" y="26932"/>
                </a:lnTo>
                <a:lnTo>
                  <a:pt x="156388" y="26932"/>
                </a:lnTo>
                <a:close/>
              </a:path>
            </a:pathLst>
          </a:custGeom>
          <a:solidFill>
            <a:srgbClr val="FFFFFF"/>
          </a:solidFill>
          <a:ln cap="flat" cmpd="sng" w="18800">
            <a:solidFill>
              <a:srgbClr val="000000"/>
            </a:solidFill>
            <a:prstDash val="solid"/>
            <a:miter lim="103622"/>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Dark">
  <p:cSld name="CUSTOM_21">
    <p:bg>
      <p:bgPr>
        <a:solidFill>
          <a:schemeClr val="lt1"/>
        </a:solidFill>
      </p:bgPr>
    </p:bg>
    <p:spTree>
      <p:nvGrpSpPr>
        <p:cNvPr id="14" name="Shape 14"/>
        <p:cNvGrpSpPr/>
        <p:nvPr/>
      </p:nvGrpSpPr>
      <p:grpSpPr>
        <a:xfrm>
          <a:off x="0" y="0"/>
          <a:ext cx="0" cy="0"/>
          <a:chOff x="0" y="0"/>
          <a:chExt cx="0" cy="0"/>
        </a:xfrm>
      </p:grpSpPr>
      <p:sp>
        <p:nvSpPr>
          <p:cNvPr id="15" name="Google Shape;15;p5"/>
          <p:cNvSpPr/>
          <p:nvPr/>
        </p:nvSpPr>
        <p:spPr>
          <a:xfrm>
            <a:off x="0" y="4782875"/>
            <a:ext cx="9144000" cy="360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1 4">
  <p:cSld name="TITLE_ONLY_2_1_1_4">
    <p:spTree>
      <p:nvGrpSpPr>
        <p:cNvPr id="271" name="Shape 271"/>
        <p:cNvGrpSpPr/>
        <p:nvPr/>
      </p:nvGrpSpPr>
      <p:grpSpPr>
        <a:xfrm>
          <a:off x="0" y="0"/>
          <a:ext cx="0" cy="0"/>
          <a:chOff x="0" y="0"/>
          <a:chExt cx="0" cy="0"/>
        </a:xfrm>
      </p:grpSpPr>
      <p:sp>
        <p:nvSpPr>
          <p:cNvPr id="272" name="Google Shape;272;p43"/>
          <p:cNvSpPr/>
          <p:nvPr/>
        </p:nvSpPr>
        <p:spPr>
          <a:xfrm>
            <a:off x="2971130" y="1503475"/>
            <a:ext cx="5816094" cy="1829697"/>
          </a:xfrm>
          <a:custGeom>
            <a:rect b="b" l="l" r="r" t="t"/>
            <a:pathLst>
              <a:path extrusionOk="0" h="84669" w="269139">
                <a:moveTo>
                  <a:pt x="0" y="0"/>
                </a:moveTo>
                <a:lnTo>
                  <a:pt x="0" y="84669"/>
                </a:lnTo>
                <a:lnTo>
                  <a:pt x="120254" y="59309"/>
                </a:lnTo>
                <a:lnTo>
                  <a:pt x="148067" y="59309"/>
                </a:lnTo>
                <a:lnTo>
                  <a:pt x="269139" y="84669"/>
                </a:lnTo>
                <a:lnTo>
                  <a:pt x="269139" y="0"/>
                </a:lnTo>
                <a:lnTo>
                  <a:pt x="148476" y="25360"/>
                </a:lnTo>
                <a:lnTo>
                  <a:pt x="119844" y="25360"/>
                </a:lnTo>
                <a:close/>
              </a:path>
            </a:pathLst>
          </a:custGeom>
          <a:solidFill>
            <a:srgbClr val="FFFFFF"/>
          </a:solidFill>
          <a:ln>
            <a:noFill/>
          </a:ln>
        </p:spPr>
      </p:sp>
      <p:sp>
        <p:nvSpPr>
          <p:cNvPr id="273" name="Google Shape;273;p43"/>
          <p:cNvSpPr/>
          <p:nvPr/>
        </p:nvSpPr>
        <p:spPr>
          <a:xfrm>
            <a:off x="5608695" y="2136402"/>
            <a:ext cx="527100" cy="563400"/>
          </a:xfrm>
          <a:prstGeom prst="rect">
            <a:avLst/>
          </a:prstGeom>
          <a:solidFill>
            <a:srgbClr val="000000"/>
          </a:solidFill>
          <a:ln cap="flat" cmpd="sng" w="8125">
            <a:solidFill>
              <a:srgbClr val="000000"/>
            </a:solidFill>
            <a:prstDash val="solid"/>
            <a:round/>
            <a:headEnd len="sm" w="sm" type="none"/>
            <a:tailEnd len="sm" w="sm" type="none"/>
          </a:ln>
        </p:spPr>
        <p:txBody>
          <a:bodyPr anchorCtr="0" anchor="ctr" bIns="78000" lIns="78000" spcFirstLastPara="1" rIns="78000" wrap="square" tIns="78000">
            <a:noAutofit/>
          </a:bodyPr>
          <a:lstStyle/>
          <a:p>
            <a:pPr indent="0" lvl="0" marL="0" rtl="0" algn="ctr">
              <a:spcBef>
                <a:spcPts val="0"/>
              </a:spcBef>
              <a:spcAft>
                <a:spcPts val="0"/>
              </a:spcAft>
              <a:buNone/>
            </a:pPr>
            <a:r>
              <a:t/>
            </a:r>
            <a:endParaRPr b="1" sz="1194"/>
          </a:p>
        </p:txBody>
      </p:sp>
      <p:sp>
        <p:nvSpPr>
          <p:cNvPr id="274" name="Google Shape;274;p43"/>
          <p:cNvSpPr/>
          <p:nvPr/>
        </p:nvSpPr>
        <p:spPr>
          <a:xfrm>
            <a:off x="3033356" y="1611694"/>
            <a:ext cx="801835" cy="1613336"/>
          </a:xfrm>
          <a:custGeom>
            <a:rect b="b" l="l" r="r" t="t"/>
            <a:pathLst>
              <a:path extrusionOk="0" h="79221" w="39378">
                <a:moveTo>
                  <a:pt x="1" y="79220"/>
                </a:moveTo>
                <a:lnTo>
                  <a:pt x="39377" y="70941"/>
                </a:lnTo>
                <a:lnTo>
                  <a:pt x="39377" y="8280"/>
                </a:lnTo>
                <a:lnTo>
                  <a:pt x="1" y="1"/>
                </a:lnTo>
                <a:lnTo>
                  <a:pt x="1" y="79220"/>
                </a:lnTo>
                <a:close/>
              </a:path>
            </a:pathLst>
          </a:custGeom>
          <a:solidFill>
            <a:srgbClr val="FFFFFF"/>
          </a:solidFill>
          <a:ln cap="flat" cmpd="sng" w="9525">
            <a:solidFill>
              <a:srgbClr val="000000"/>
            </a:solidFill>
            <a:prstDash val="dot"/>
            <a:round/>
            <a:headEnd len="sm" w="sm" type="none"/>
            <a:tailEnd len="sm" w="sm" type="none"/>
          </a:ln>
        </p:spPr>
        <p:txBody>
          <a:bodyPr anchorCtr="0" anchor="ctr" bIns="78000" lIns="78000" spcFirstLastPara="1" rIns="78000" wrap="square" tIns="78000">
            <a:noAutofit/>
          </a:bodyPr>
          <a:lstStyle/>
          <a:p>
            <a:pPr indent="0" lvl="0" marL="0" rtl="0" algn="l">
              <a:spcBef>
                <a:spcPts val="0"/>
              </a:spcBef>
              <a:spcAft>
                <a:spcPts val="0"/>
              </a:spcAft>
              <a:buNone/>
            </a:pPr>
            <a:r>
              <a:t/>
            </a:r>
            <a:endParaRPr/>
          </a:p>
        </p:txBody>
      </p:sp>
      <p:sp>
        <p:nvSpPr>
          <p:cNvPr id="275" name="Google Shape;275;p43"/>
          <p:cNvSpPr/>
          <p:nvPr/>
        </p:nvSpPr>
        <p:spPr>
          <a:xfrm>
            <a:off x="3888766" y="1789586"/>
            <a:ext cx="802242" cy="1257539"/>
          </a:xfrm>
          <a:custGeom>
            <a:rect b="b" l="l" r="r" t="t"/>
            <a:pathLst>
              <a:path extrusionOk="0" h="61750" w="39398">
                <a:moveTo>
                  <a:pt x="0" y="61749"/>
                </a:moveTo>
                <a:lnTo>
                  <a:pt x="39398" y="53470"/>
                </a:lnTo>
                <a:lnTo>
                  <a:pt x="39398" y="8280"/>
                </a:lnTo>
                <a:lnTo>
                  <a:pt x="0" y="0"/>
                </a:lnTo>
                <a:lnTo>
                  <a:pt x="0" y="61749"/>
                </a:lnTo>
                <a:close/>
              </a:path>
            </a:pathLst>
          </a:custGeom>
          <a:solidFill>
            <a:srgbClr val="FFFFFF"/>
          </a:solidFill>
          <a:ln cap="flat" cmpd="sng" w="9525">
            <a:solidFill>
              <a:srgbClr val="000000"/>
            </a:solidFill>
            <a:prstDash val="dot"/>
            <a:round/>
            <a:headEnd len="sm" w="sm" type="none"/>
            <a:tailEnd len="sm" w="sm" type="none"/>
          </a:ln>
        </p:spPr>
        <p:txBody>
          <a:bodyPr anchorCtr="0" anchor="ctr" bIns="78000" lIns="78000" spcFirstLastPara="1" rIns="78000" wrap="square" tIns="78000">
            <a:noAutofit/>
          </a:bodyPr>
          <a:lstStyle/>
          <a:p>
            <a:pPr indent="0" lvl="0" marL="0" rtl="0" algn="l">
              <a:spcBef>
                <a:spcPts val="0"/>
              </a:spcBef>
              <a:spcAft>
                <a:spcPts val="0"/>
              </a:spcAft>
              <a:buNone/>
            </a:pPr>
            <a:r>
              <a:t/>
            </a:r>
            <a:endParaRPr/>
          </a:p>
        </p:txBody>
      </p:sp>
      <p:sp>
        <p:nvSpPr>
          <p:cNvPr id="276" name="Google Shape;276;p43"/>
          <p:cNvSpPr/>
          <p:nvPr/>
        </p:nvSpPr>
        <p:spPr>
          <a:xfrm>
            <a:off x="4744582" y="1967590"/>
            <a:ext cx="804991" cy="901518"/>
          </a:xfrm>
          <a:custGeom>
            <a:rect b="b" l="l" r="r" t="t"/>
            <a:pathLst>
              <a:path extrusionOk="0" h="44268" w="39533">
                <a:moveTo>
                  <a:pt x="1" y="44268"/>
                </a:moveTo>
                <a:lnTo>
                  <a:pt x="39533" y="35957"/>
                </a:lnTo>
                <a:lnTo>
                  <a:pt x="39533" y="8290"/>
                </a:lnTo>
                <a:lnTo>
                  <a:pt x="1" y="0"/>
                </a:lnTo>
                <a:lnTo>
                  <a:pt x="1" y="44268"/>
                </a:lnTo>
                <a:close/>
              </a:path>
            </a:pathLst>
          </a:custGeom>
          <a:solidFill>
            <a:srgbClr val="FFFFFF"/>
          </a:solidFill>
          <a:ln cap="flat" cmpd="sng" w="9525">
            <a:solidFill>
              <a:srgbClr val="000000"/>
            </a:solidFill>
            <a:prstDash val="dot"/>
            <a:round/>
            <a:headEnd len="sm" w="sm" type="none"/>
            <a:tailEnd len="sm" w="sm" type="none"/>
          </a:ln>
        </p:spPr>
        <p:txBody>
          <a:bodyPr anchorCtr="0" anchor="ctr" bIns="78000" lIns="78000" spcFirstLastPara="1" rIns="78000" wrap="square" tIns="78000">
            <a:noAutofit/>
          </a:bodyPr>
          <a:lstStyle/>
          <a:p>
            <a:pPr indent="0" lvl="0" marL="0" rtl="0" algn="l">
              <a:spcBef>
                <a:spcPts val="0"/>
              </a:spcBef>
              <a:spcAft>
                <a:spcPts val="0"/>
              </a:spcAft>
              <a:buNone/>
            </a:pPr>
            <a:r>
              <a:t/>
            </a:r>
            <a:endParaRPr/>
          </a:p>
        </p:txBody>
      </p:sp>
      <p:cxnSp>
        <p:nvCxnSpPr>
          <p:cNvPr id="277" name="Google Shape;277;p43"/>
          <p:cNvCxnSpPr/>
          <p:nvPr/>
        </p:nvCxnSpPr>
        <p:spPr>
          <a:xfrm>
            <a:off x="4942327" y="2026179"/>
            <a:ext cx="0" cy="784200"/>
          </a:xfrm>
          <a:prstGeom prst="straightConnector1">
            <a:avLst/>
          </a:prstGeom>
          <a:noFill/>
          <a:ln cap="flat" cmpd="sng" w="8125">
            <a:solidFill>
              <a:srgbClr val="232324"/>
            </a:solidFill>
            <a:prstDash val="dot"/>
            <a:round/>
            <a:headEnd len="med" w="med" type="none"/>
            <a:tailEnd len="med" w="med" type="none"/>
          </a:ln>
        </p:spPr>
      </p:cxnSp>
      <p:sp>
        <p:nvSpPr>
          <p:cNvPr id="278" name="Google Shape;278;p43"/>
          <p:cNvSpPr/>
          <p:nvPr/>
        </p:nvSpPr>
        <p:spPr>
          <a:xfrm>
            <a:off x="6194345" y="1967590"/>
            <a:ext cx="804991" cy="901518"/>
          </a:xfrm>
          <a:custGeom>
            <a:rect b="b" l="l" r="r" t="t"/>
            <a:pathLst>
              <a:path extrusionOk="0" h="44268" w="39533">
                <a:moveTo>
                  <a:pt x="39533" y="0"/>
                </a:moveTo>
                <a:lnTo>
                  <a:pt x="1" y="8300"/>
                </a:lnTo>
                <a:lnTo>
                  <a:pt x="1" y="35967"/>
                </a:lnTo>
                <a:lnTo>
                  <a:pt x="39533" y="44268"/>
                </a:lnTo>
                <a:lnTo>
                  <a:pt x="39533"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78000" lIns="78000" spcFirstLastPara="1" rIns="78000" wrap="square" tIns="78000">
            <a:noAutofit/>
          </a:bodyPr>
          <a:lstStyle/>
          <a:p>
            <a:pPr indent="0" lvl="0" marL="0" rtl="0" algn="l">
              <a:spcBef>
                <a:spcPts val="0"/>
              </a:spcBef>
              <a:spcAft>
                <a:spcPts val="0"/>
              </a:spcAft>
              <a:buNone/>
            </a:pPr>
            <a:r>
              <a:t/>
            </a:r>
            <a:endParaRPr/>
          </a:p>
        </p:txBody>
      </p:sp>
      <p:sp>
        <p:nvSpPr>
          <p:cNvPr id="279" name="Google Shape;279;p43"/>
          <p:cNvSpPr/>
          <p:nvPr/>
        </p:nvSpPr>
        <p:spPr>
          <a:xfrm>
            <a:off x="7052911" y="1789586"/>
            <a:ext cx="802262" cy="1257539"/>
          </a:xfrm>
          <a:custGeom>
            <a:rect b="b" l="l" r="r" t="t"/>
            <a:pathLst>
              <a:path extrusionOk="0" h="61750" w="39399">
                <a:moveTo>
                  <a:pt x="39398" y="0"/>
                </a:moveTo>
                <a:lnTo>
                  <a:pt x="1" y="8280"/>
                </a:lnTo>
                <a:lnTo>
                  <a:pt x="1" y="53470"/>
                </a:lnTo>
                <a:lnTo>
                  <a:pt x="39398" y="61749"/>
                </a:lnTo>
                <a:lnTo>
                  <a:pt x="39398"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78000" lIns="78000" spcFirstLastPara="1" rIns="78000" wrap="square" tIns="78000">
            <a:noAutofit/>
          </a:bodyPr>
          <a:lstStyle/>
          <a:p>
            <a:pPr indent="0" lvl="0" marL="0" rtl="0" algn="l">
              <a:spcBef>
                <a:spcPts val="0"/>
              </a:spcBef>
              <a:spcAft>
                <a:spcPts val="0"/>
              </a:spcAft>
              <a:buNone/>
            </a:pPr>
            <a:r>
              <a:t/>
            </a:r>
            <a:endParaRPr/>
          </a:p>
        </p:txBody>
      </p:sp>
      <p:sp>
        <p:nvSpPr>
          <p:cNvPr id="280" name="Google Shape;280;p43"/>
          <p:cNvSpPr/>
          <p:nvPr/>
        </p:nvSpPr>
        <p:spPr>
          <a:xfrm>
            <a:off x="7908747" y="1611694"/>
            <a:ext cx="801814" cy="1613336"/>
          </a:xfrm>
          <a:custGeom>
            <a:rect b="b" l="l" r="r" t="t"/>
            <a:pathLst>
              <a:path extrusionOk="0" h="79221" w="39377">
                <a:moveTo>
                  <a:pt x="39377" y="1"/>
                </a:moveTo>
                <a:lnTo>
                  <a:pt x="0" y="8280"/>
                </a:lnTo>
                <a:lnTo>
                  <a:pt x="0" y="70951"/>
                </a:lnTo>
                <a:lnTo>
                  <a:pt x="39377" y="79220"/>
                </a:lnTo>
                <a:lnTo>
                  <a:pt x="39377" y="1"/>
                </a:lnTo>
                <a:close/>
              </a:path>
            </a:pathLst>
          </a:custGeom>
          <a:solidFill>
            <a:srgbClr val="FFFFFF"/>
          </a:solidFill>
          <a:ln cap="flat" cmpd="sng" w="9525">
            <a:solidFill>
              <a:srgbClr val="000000"/>
            </a:solidFill>
            <a:prstDash val="dot"/>
            <a:round/>
            <a:headEnd len="sm" w="sm" type="none"/>
            <a:tailEnd len="sm" w="sm" type="none"/>
          </a:ln>
        </p:spPr>
        <p:txBody>
          <a:bodyPr anchorCtr="0" anchor="ctr" bIns="78000" lIns="78000" spcFirstLastPara="1" rIns="78000" wrap="square" tIns="78000">
            <a:noAutofit/>
          </a:bodyPr>
          <a:lstStyle/>
          <a:p>
            <a:pPr indent="0" lvl="0" marL="0" rtl="0" algn="l">
              <a:spcBef>
                <a:spcPts val="0"/>
              </a:spcBef>
              <a:spcAft>
                <a:spcPts val="0"/>
              </a:spcAft>
              <a:buNone/>
            </a:pPr>
            <a:r>
              <a:t/>
            </a:r>
            <a:endParaRPr/>
          </a:p>
        </p:txBody>
      </p:sp>
      <p:sp>
        <p:nvSpPr>
          <p:cNvPr id="281" name="Google Shape;281;p43"/>
          <p:cNvSpPr/>
          <p:nvPr/>
        </p:nvSpPr>
        <p:spPr>
          <a:xfrm>
            <a:off x="2974802" y="1507347"/>
            <a:ext cx="5804046" cy="1822036"/>
          </a:xfrm>
          <a:custGeom>
            <a:rect b="b" l="l" r="r" t="t"/>
            <a:pathLst>
              <a:path extrusionOk="0" fill="none" h="89469" w="285036">
                <a:moveTo>
                  <a:pt x="156388" y="26932"/>
                </a:moveTo>
                <a:lnTo>
                  <a:pt x="285036" y="1"/>
                </a:lnTo>
                <a:lnTo>
                  <a:pt x="285036" y="89469"/>
                </a:lnTo>
                <a:lnTo>
                  <a:pt x="156398" y="62081"/>
                </a:lnTo>
                <a:lnTo>
                  <a:pt x="128524" y="62081"/>
                </a:lnTo>
                <a:lnTo>
                  <a:pt x="1" y="89469"/>
                </a:lnTo>
                <a:lnTo>
                  <a:pt x="1" y="1"/>
                </a:lnTo>
                <a:lnTo>
                  <a:pt x="128514" y="26932"/>
                </a:lnTo>
                <a:lnTo>
                  <a:pt x="156388" y="26932"/>
                </a:lnTo>
                <a:close/>
              </a:path>
            </a:pathLst>
          </a:custGeom>
          <a:solidFill>
            <a:srgbClr val="FFFFFF"/>
          </a:solidFill>
          <a:ln cap="flat" cmpd="sng" w="16250">
            <a:solidFill>
              <a:srgbClr val="000000"/>
            </a:solidFill>
            <a:prstDash val="solid"/>
            <a:miter lim="103622"/>
            <a:headEnd len="sm" w="sm" type="none"/>
            <a:tailEnd len="sm" w="sm" type="none"/>
          </a:ln>
        </p:spPr>
        <p:txBody>
          <a:bodyPr anchorCtr="0" anchor="ctr" bIns="78000" lIns="78000" spcFirstLastPara="1" rIns="78000" wrap="square" tIns="78000">
            <a:noAutofit/>
          </a:bodyPr>
          <a:lstStyle/>
          <a:p>
            <a:pPr indent="0" lvl="0" marL="0" rtl="0" algn="l">
              <a:spcBef>
                <a:spcPts val="0"/>
              </a:spcBef>
              <a:spcAft>
                <a:spcPts val="0"/>
              </a:spcAft>
              <a:buNone/>
            </a:pPr>
            <a:r>
              <a:t/>
            </a:r>
            <a:endParaRPr/>
          </a:p>
        </p:txBody>
      </p:sp>
      <p:sp>
        <p:nvSpPr>
          <p:cNvPr id="282" name="Google Shape;282;p43"/>
          <p:cNvSpPr txBox="1"/>
          <p:nvPr/>
        </p:nvSpPr>
        <p:spPr>
          <a:xfrm>
            <a:off x="381075" y="295850"/>
            <a:ext cx="2587200" cy="29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100">
              <a:latin typeface="Roboto Medium"/>
              <a:ea typeface="Roboto Medium"/>
              <a:cs typeface="Roboto Medium"/>
              <a:sym typeface="Roboto Medium"/>
            </a:endParaRPr>
          </a:p>
        </p:txBody>
      </p:sp>
      <p:sp>
        <p:nvSpPr>
          <p:cNvPr id="283" name="Google Shape;283;p43"/>
          <p:cNvSpPr txBox="1"/>
          <p:nvPr/>
        </p:nvSpPr>
        <p:spPr>
          <a:xfrm>
            <a:off x="381075" y="143700"/>
            <a:ext cx="2587200" cy="32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900">
              <a:latin typeface="Roboto"/>
              <a:ea typeface="Roboto"/>
              <a:cs typeface="Roboto"/>
              <a:sym typeface="Roboto"/>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1 3">
  <p:cSld name="TITLE_ONLY_2_1_1_3">
    <p:spTree>
      <p:nvGrpSpPr>
        <p:cNvPr id="284" name="Shape 284"/>
        <p:cNvGrpSpPr/>
        <p:nvPr/>
      </p:nvGrpSpPr>
      <p:grpSpPr>
        <a:xfrm>
          <a:off x="0" y="0"/>
          <a:ext cx="0" cy="0"/>
          <a:chOff x="0" y="0"/>
          <a:chExt cx="0" cy="0"/>
        </a:xfrm>
      </p:grpSpPr>
      <p:sp>
        <p:nvSpPr>
          <p:cNvPr id="285" name="Google Shape;285;p44"/>
          <p:cNvSpPr/>
          <p:nvPr/>
        </p:nvSpPr>
        <p:spPr>
          <a:xfrm>
            <a:off x="0" y="1016000"/>
            <a:ext cx="9144000" cy="38436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86" name="Google Shape;286;p44"/>
          <p:cNvSpPr/>
          <p:nvPr/>
        </p:nvSpPr>
        <p:spPr>
          <a:xfrm>
            <a:off x="676084" y="1742832"/>
            <a:ext cx="7691993" cy="2419840"/>
          </a:xfrm>
          <a:custGeom>
            <a:rect b="b" l="l" r="r" t="t"/>
            <a:pathLst>
              <a:path extrusionOk="0" h="84669" w="269139">
                <a:moveTo>
                  <a:pt x="0" y="0"/>
                </a:moveTo>
                <a:lnTo>
                  <a:pt x="0" y="84669"/>
                </a:lnTo>
                <a:lnTo>
                  <a:pt x="120254" y="59309"/>
                </a:lnTo>
                <a:lnTo>
                  <a:pt x="148067" y="59309"/>
                </a:lnTo>
                <a:lnTo>
                  <a:pt x="269139" y="84669"/>
                </a:lnTo>
                <a:lnTo>
                  <a:pt x="269139" y="0"/>
                </a:lnTo>
                <a:lnTo>
                  <a:pt x="148476" y="25360"/>
                </a:lnTo>
                <a:lnTo>
                  <a:pt x="119844" y="25360"/>
                </a:lnTo>
                <a:close/>
              </a:path>
            </a:pathLst>
          </a:custGeom>
          <a:solidFill>
            <a:schemeClr val="lt2"/>
          </a:solidFill>
          <a:ln>
            <a:noFill/>
          </a:ln>
        </p:spPr>
      </p:sp>
      <p:sp>
        <p:nvSpPr>
          <p:cNvPr id="287" name="Google Shape;287;p44"/>
          <p:cNvSpPr/>
          <p:nvPr/>
        </p:nvSpPr>
        <p:spPr>
          <a:xfrm>
            <a:off x="4164459" y="2579917"/>
            <a:ext cx="696900" cy="745200"/>
          </a:xfrm>
          <a:prstGeom prst="rect">
            <a:avLst/>
          </a:prstGeom>
          <a:solidFill>
            <a:schemeClr val="lt2"/>
          </a:solidFill>
          <a:ln>
            <a:noFill/>
          </a:ln>
        </p:spPr>
        <p:txBody>
          <a:bodyPr anchorCtr="0" anchor="ctr" bIns="103175" lIns="103175" spcFirstLastPara="1" rIns="103175" wrap="square" tIns="103175">
            <a:noAutofit/>
          </a:bodyPr>
          <a:lstStyle/>
          <a:p>
            <a:pPr indent="0" lvl="0" marL="0" rtl="0" algn="ctr">
              <a:spcBef>
                <a:spcPts val="0"/>
              </a:spcBef>
              <a:spcAft>
                <a:spcPts val="0"/>
              </a:spcAft>
              <a:buNone/>
            </a:pPr>
            <a:r>
              <a:t/>
            </a:r>
            <a:endParaRPr b="1" sz="1579"/>
          </a:p>
        </p:txBody>
      </p:sp>
      <p:sp>
        <p:nvSpPr>
          <p:cNvPr id="288" name="Google Shape;288;p44"/>
          <p:cNvSpPr/>
          <p:nvPr/>
        </p:nvSpPr>
        <p:spPr>
          <a:xfrm>
            <a:off x="758382" y="1885958"/>
            <a:ext cx="1060450" cy="2133422"/>
          </a:xfrm>
          <a:custGeom>
            <a:rect b="b" l="l" r="r" t="t"/>
            <a:pathLst>
              <a:path extrusionOk="0" h="79221" w="39378">
                <a:moveTo>
                  <a:pt x="1" y="79220"/>
                </a:moveTo>
                <a:lnTo>
                  <a:pt x="39377" y="70941"/>
                </a:lnTo>
                <a:lnTo>
                  <a:pt x="39377" y="8280"/>
                </a:lnTo>
                <a:lnTo>
                  <a:pt x="1" y="1"/>
                </a:lnTo>
                <a:lnTo>
                  <a:pt x="1" y="79220"/>
                </a:lnTo>
                <a:close/>
              </a:path>
            </a:pathLst>
          </a:custGeom>
          <a:solidFill>
            <a:srgbClr val="FFFFFF"/>
          </a:solidFill>
          <a:ln>
            <a:noFill/>
          </a:ln>
        </p:spPr>
        <p:txBody>
          <a:bodyPr anchorCtr="0" anchor="ctr" bIns="103175" lIns="103175" spcFirstLastPara="1" rIns="103175" wrap="square" tIns="103175">
            <a:noAutofit/>
          </a:bodyPr>
          <a:lstStyle/>
          <a:p>
            <a:pPr indent="0" lvl="0" marL="0" rtl="0" algn="l">
              <a:spcBef>
                <a:spcPts val="0"/>
              </a:spcBef>
              <a:spcAft>
                <a:spcPts val="0"/>
              </a:spcAft>
              <a:buNone/>
            </a:pPr>
            <a:r>
              <a:t/>
            </a:r>
            <a:endParaRPr/>
          </a:p>
        </p:txBody>
      </p:sp>
      <p:sp>
        <p:nvSpPr>
          <p:cNvPr id="289" name="Google Shape;289;p44"/>
          <p:cNvSpPr/>
          <p:nvPr/>
        </p:nvSpPr>
        <p:spPr>
          <a:xfrm>
            <a:off x="762000" y="2756913"/>
            <a:ext cx="10614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90" name="Google Shape;290;p44"/>
          <p:cNvSpPr/>
          <p:nvPr/>
        </p:nvSpPr>
        <p:spPr>
          <a:xfrm>
            <a:off x="1889724" y="2121231"/>
            <a:ext cx="1060988" cy="1662927"/>
          </a:xfrm>
          <a:custGeom>
            <a:rect b="b" l="l" r="r" t="t"/>
            <a:pathLst>
              <a:path extrusionOk="0" h="61750" w="39398">
                <a:moveTo>
                  <a:pt x="0" y="61749"/>
                </a:moveTo>
                <a:lnTo>
                  <a:pt x="39398" y="53470"/>
                </a:lnTo>
                <a:lnTo>
                  <a:pt x="39398" y="8280"/>
                </a:lnTo>
                <a:lnTo>
                  <a:pt x="0" y="0"/>
                </a:lnTo>
                <a:lnTo>
                  <a:pt x="0" y="61749"/>
                </a:lnTo>
                <a:close/>
              </a:path>
            </a:pathLst>
          </a:custGeom>
          <a:solidFill>
            <a:srgbClr val="FFFFFF"/>
          </a:solidFill>
          <a:ln>
            <a:noFill/>
          </a:ln>
        </p:spPr>
        <p:txBody>
          <a:bodyPr anchorCtr="0" anchor="ctr" bIns="103175" lIns="103175" spcFirstLastPara="1" rIns="103175" wrap="square" tIns="103175">
            <a:noAutofit/>
          </a:bodyPr>
          <a:lstStyle/>
          <a:p>
            <a:pPr indent="0" lvl="0" marL="0" rtl="0" algn="l">
              <a:spcBef>
                <a:spcPts val="0"/>
              </a:spcBef>
              <a:spcAft>
                <a:spcPts val="0"/>
              </a:spcAft>
              <a:buNone/>
            </a:pPr>
            <a:r>
              <a:t/>
            </a:r>
            <a:endParaRPr/>
          </a:p>
        </p:txBody>
      </p:sp>
      <p:sp>
        <p:nvSpPr>
          <p:cNvPr id="291" name="Google Shape;291;p44"/>
          <p:cNvSpPr/>
          <p:nvPr/>
        </p:nvSpPr>
        <p:spPr>
          <a:xfrm>
            <a:off x="1891800" y="2756913"/>
            <a:ext cx="10614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92" name="Google Shape;292;p44"/>
          <p:cNvSpPr/>
          <p:nvPr/>
        </p:nvSpPr>
        <p:spPr>
          <a:xfrm>
            <a:off x="3021605" y="2356652"/>
            <a:ext cx="1064624" cy="1192137"/>
          </a:xfrm>
          <a:custGeom>
            <a:rect b="b" l="l" r="r" t="t"/>
            <a:pathLst>
              <a:path extrusionOk="0" h="44268" w="39533">
                <a:moveTo>
                  <a:pt x="1" y="44268"/>
                </a:moveTo>
                <a:lnTo>
                  <a:pt x="39533" y="35957"/>
                </a:lnTo>
                <a:lnTo>
                  <a:pt x="39533" y="8290"/>
                </a:lnTo>
                <a:lnTo>
                  <a:pt x="1" y="0"/>
                </a:lnTo>
                <a:lnTo>
                  <a:pt x="1" y="44268"/>
                </a:lnTo>
                <a:close/>
              </a:path>
            </a:pathLst>
          </a:custGeom>
          <a:solidFill>
            <a:srgbClr val="FFFFFF"/>
          </a:solidFill>
          <a:ln>
            <a:noFill/>
          </a:ln>
        </p:spPr>
        <p:txBody>
          <a:bodyPr anchorCtr="0" anchor="ctr" bIns="103175" lIns="103175" spcFirstLastPara="1" rIns="103175" wrap="square" tIns="103175">
            <a:noAutofit/>
          </a:bodyPr>
          <a:lstStyle/>
          <a:p>
            <a:pPr indent="0" lvl="0" marL="0" rtl="0" algn="l">
              <a:spcBef>
                <a:spcPts val="0"/>
              </a:spcBef>
              <a:spcAft>
                <a:spcPts val="0"/>
              </a:spcAft>
              <a:buNone/>
            </a:pPr>
            <a:r>
              <a:t/>
            </a:r>
            <a:endParaRPr/>
          </a:p>
        </p:txBody>
      </p:sp>
      <p:sp>
        <p:nvSpPr>
          <p:cNvPr id="293" name="Google Shape;293;p44"/>
          <p:cNvSpPr/>
          <p:nvPr/>
        </p:nvSpPr>
        <p:spPr>
          <a:xfrm>
            <a:off x="680939" y="1747954"/>
            <a:ext cx="7676019" cy="2409400"/>
          </a:xfrm>
          <a:custGeom>
            <a:rect b="b" l="l" r="r" t="t"/>
            <a:pathLst>
              <a:path extrusionOk="0" fill="none" h="89469" w="285036">
                <a:moveTo>
                  <a:pt x="156388" y="26932"/>
                </a:moveTo>
                <a:lnTo>
                  <a:pt x="285036" y="1"/>
                </a:lnTo>
                <a:lnTo>
                  <a:pt x="285036" y="89469"/>
                </a:lnTo>
                <a:lnTo>
                  <a:pt x="156398" y="62081"/>
                </a:lnTo>
                <a:lnTo>
                  <a:pt x="128524" y="62081"/>
                </a:lnTo>
                <a:lnTo>
                  <a:pt x="1" y="89469"/>
                </a:lnTo>
                <a:lnTo>
                  <a:pt x="1" y="1"/>
                </a:lnTo>
                <a:lnTo>
                  <a:pt x="128514" y="26932"/>
                </a:lnTo>
                <a:lnTo>
                  <a:pt x="156388" y="26932"/>
                </a:lnTo>
                <a:close/>
              </a:path>
            </a:pathLst>
          </a:custGeom>
          <a:solidFill>
            <a:schemeClr val="lt2"/>
          </a:solidFill>
          <a:ln cap="flat" cmpd="sng" w="21500">
            <a:solidFill>
              <a:srgbClr val="FFFFFF"/>
            </a:solidFill>
            <a:prstDash val="solid"/>
            <a:miter lim="103622"/>
            <a:headEnd len="sm" w="sm" type="none"/>
            <a:tailEnd len="sm" w="sm" type="none"/>
          </a:ln>
        </p:spPr>
        <p:txBody>
          <a:bodyPr anchorCtr="0" anchor="ctr" bIns="103175" lIns="103175" spcFirstLastPara="1" rIns="103175" wrap="square" tIns="103175">
            <a:noAutofit/>
          </a:bodyPr>
          <a:lstStyle/>
          <a:p>
            <a:pPr indent="0" lvl="0" marL="0" rtl="0" algn="l">
              <a:spcBef>
                <a:spcPts val="0"/>
              </a:spcBef>
              <a:spcAft>
                <a:spcPts val="0"/>
              </a:spcAft>
              <a:buNone/>
            </a:pPr>
            <a:r>
              <a:t/>
            </a:r>
            <a:endParaRPr/>
          </a:p>
        </p:txBody>
      </p:sp>
      <p:sp>
        <p:nvSpPr>
          <p:cNvPr id="294" name="Google Shape;294;p44"/>
          <p:cNvSpPr/>
          <p:nvPr/>
        </p:nvSpPr>
        <p:spPr>
          <a:xfrm>
            <a:off x="3021600" y="2756913"/>
            <a:ext cx="10614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95" name="Google Shape;295;p44"/>
          <p:cNvSpPr/>
          <p:nvPr/>
        </p:nvSpPr>
        <p:spPr>
          <a:xfrm>
            <a:off x="4939024" y="2356652"/>
            <a:ext cx="1064624" cy="1192137"/>
          </a:xfrm>
          <a:custGeom>
            <a:rect b="b" l="l" r="r" t="t"/>
            <a:pathLst>
              <a:path extrusionOk="0" h="44268" w="39533">
                <a:moveTo>
                  <a:pt x="39533" y="0"/>
                </a:moveTo>
                <a:lnTo>
                  <a:pt x="1" y="8300"/>
                </a:lnTo>
                <a:lnTo>
                  <a:pt x="1" y="35967"/>
                </a:lnTo>
                <a:lnTo>
                  <a:pt x="39533" y="44268"/>
                </a:lnTo>
                <a:lnTo>
                  <a:pt x="39533" y="0"/>
                </a:lnTo>
                <a:close/>
              </a:path>
            </a:pathLst>
          </a:custGeom>
          <a:solidFill>
            <a:srgbClr val="FFFFFF"/>
          </a:solidFill>
          <a:ln>
            <a:noFill/>
          </a:ln>
        </p:spPr>
        <p:txBody>
          <a:bodyPr anchorCtr="0" anchor="ctr" bIns="103175" lIns="103175" spcFirstLastPara="1" rIns="103175" wrap="square" tIns="103175">
            <a:noAutofit/>
          </a:bodyPr>
          <a:lstStyle/>
          <a:p>
            <a:pPr indent="0" lvl="0" marL="0" rtl="0" algn="l">
              <a:spcBef>
                <a:spcPts val="0"/>
              </a:spcBef>
              <a:spcAft>
                <a:spcPts val="0"/>
              </a:spcAft>
              <a:buNone/>
            </a:pPr>
            <a:r>
              <a:t/>
            </a:r>
            <a:endParaRPr/>
          </a:p>
        </p:txBody>
      </p:sp>
      <p:sp>
        <p:nvSpPr>
          <p:cNvPr id="296" name="Google Shape;296;p44"/>
          <p:cNvSpPr/>
          <p:nvPr/>
        </p:nvSpPr>
        <p:spPr>
          <a:xfrm>
            <a:off x="4937250" y="2756913"/>
            <a:ext cx="10614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97" name="Google Shape;297;p44"/>
          <p:cNvSpPr/>
          <p:nvPr/>
        </p:nvSpPr>
        <p:spPr>
          <a:xfrm>
            <a:off x="6074541" y="2121231"/>
            <a:ext cx="1061015" cy="1662927"/>
          </a:xfrm>
          <a:custGeom>
            <a:rect b="b" l="l" r="r" t="t"/>
            <a:pathLst>
              <a:path extrusionOk="0" h="61750" w="39399">
                <a:moveTo>
                  <a:pt x="39398" y="0"/>
                </a:moveTo>
                <a:lnTo>
                  <a:pt x="1" y="8280"/>
                </a:lnTo>
                <a:lnTo>
                  <a:pt x="1" y="53470"/>
                </a:lnTo>
                <a:lnTo>
                  <a:pt x="39398" y="61749"/>
                </a:lnTo>
                <a:lnTo>
                  <a:pt x="39398" y="0"/>
                </a:lnTo>
                <a:close/>
              </a:path>
            </a:pathLst>
          </a:custGeom>
          <a:solidFill>
            <a:srgbClr val="FFFFFF"/>
          </a:solidFill>
          <a:ln>
            <a:noFill/>
          </a:ln>
        </p:spPr>
        <p:txBody>
          <a:bodyPr anchorCtr="0" anchor="ctr" bIns="103175" lIns="103175" spcFirstLastPara="1" rIns="103175" wrap="square" tIns="103175">
            <a:noAutofit/>
          </a:bodyPr>
          <a:lstStyle/>
          <a:p>
            <a:pPr indent="0" lvl="0" marL="0" rtl="0" algn="l">
              <a:spcBef>
                <a:spcPts val="0"/>
              </a:spcBef>
              <a:spcAft>
                <a:spcPts val="0"/>
              </a:spcAft>
              <a:buNone/>
            </a:pPr>
            <a:r>
              <a:t/>
            </a:r>
            <a:endParaRPr/>
          </a:p>
        </p:txBody>
      </p:sp>
      <p:sp>
        <p:nvSpPr>
          <p:cNvPr id="298" name="Google Shape;298;p44"/>
          <p:cNvSpPr/>
          <p:nvPr/>
        </p:nvSpPr>
        <p:spPr>
          <a:xfrm>
            <a:off x="6071550" y="2756913"/>
            <a:ext cx="10614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99" name="Google Shape;299;p44"/>
          <p:cNvSpPr/>
          <p:nvPr/>
        </p:nvSpPr>
        <p:spPr>
          <a:xfrm>
            <a:off x="7206449" y="1885958"/>
            <a:ext cx="1060423" cy="2133422"/>
          </a:xfrm>
          <a:custGeom>
            <a:rect b="b" l="l" r="r" t="t"/>
            <a:pathLst>
              <a:path extrusionOk="0" h="79221" w="39377">
                <a:moveTo>
                  <a:pt x="39377" y="1"/>
                </a:moveTo>
                <a:lnTo>
                  <a:pt x="0" y="8280"/>
                </a:lnTo>
                <a:lnTo>
                  <a:pt x="0" y="70951"/>
                </a:lnTo>
                <a:lnTo>
                  <a:pt x="39377" y="79220"/>
                </a:lnTo>
                <a:lnTo>
                  <a:pt x="39377" y="1"/>
                </a:lnTo>
                <a:close/>
              </a:path>
            </a:pathLst>
          </a:custGeom>
          <a:solidFill>
            <a:srgbClr val="FFFFFF"/>
          </a:solidFill>
          <a:ln>
            <a:noFill/>
          </a:ln>
        </p:spPr>
        <p:txBody>
          <a:bodyPr anchorCtr="0" anchor="ctr" bIns="103175" lIns="103175" spcFirstLastPara="1" rIns="103175" wrap="square" tIns="103175">
            <a:noAutofit/>
          </a:bodyPr>
          <a:lstStyle/>
          <a:p>
            <a:pPr indent="0" lvl="0" marL="0" rtl="0" algn="l">
              <a:spcBef>
                <a:spcPts val="0"/>
              </a:spcBef>
              <a:spcAft>
                <a:spcPts val="0"/>
              </a:spcAft>
              <a:buNone/>
            </a:pPr>
            <a:r>
              <a:t/>
            </a:r>
            <a:endParaRPr/>
          </a:p>
        </p:txBody>
      </p:sp>
      <p:sp>
        <p:nvSpPr>
          <p:cNvPr id="300" name="Google Shape;300;p44"/>
          <p:cNvSpPr/>
          <p:nvPr/>
        </p:nvSpPr>
        <p:spPr>
          <a:xfrm>
            <a:off x="7205850" y="2756913"/>
            <a:ext cx="10614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01" name="Google Shape;301;p44"/>
          <p:cNvSpPr txBox="1"/>
          <p:nvPr/>
        </p:nvSpPr>
        <p:spPr>
          <a:xfrm>
            <a:off x="759625" y="2821051"/>
            <a:ext cx="1061400" cy="263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i="1" lang="en" sz="708">
                <a:solidFill>
                  <a:schemeClr val="lt2"/>
                </a:solidFill>
                <a:latin typeface="Roboto"/>
                <a:ea typeface="Roboto"/>
                <a:cs typeface="Roboto"/>
                <a:sym typeface="Roboto"/>
              </a:rPr>
              <a:t>Aware/Interested Accounts &amp; Leads (MQL)</a:t>
            </a:r>
            <a:endParaRPr b="1" i="1" sz="708">
              <a:solidFill>
                <a:schemeClr val="lt2"/>
              </a:solidFill>
              <a:latin typeface="Roboto"/>
              <a:ea typeface="Roboto"/>
              <a:cs typeface="Roboto"/>
              <a:sym typeface="Roboto"/>
            </a:endParaRPr>
          </a:p>
        </p:txBody>
      </p:sp>
      <p:sp>
        <p:nvSpPr>
          <p:cNvPr id="302" name="Google Shape;302;p44"/>
          <p:cNvSpPr txBox="1"/>
          <p:nvPr/>
        </p:nvSpPr>
        <p:spPr>
          <a:xfrm>
            <a:off x="1889792" y="2821051"/>
            <a:ext cx="1061400" cy="263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i="1" lang="en" sz="708">
                <a:solidFill>
                  <a:schemeClr val="lt2"/>
                </a:solidFill>
                <a:latin typeface="Roboto"/>
                <a:ea typeface="Roboto"/>
                <a:cs typeface="Roboto"/>
                <a:sym typeface="Roboto"/>
              </a:rPr>
              <a:t>SQL - Meetings Set</a:t>
            </a:r>
            <a:endParaRPr b="1" i="1" sz="708">
              <a:solidFill>
                <a:schemeClr val="lt2"/>
              </a:solidFill>
              <a:latin typeface="Roboto"/>
              <a:ea typeface="Roboto"/>
              <a:cs typeface="Roboto"/>
              <a:sym typeface="Roboto"/>
            </a:endParaRPr>
          </a:p>
        </p:txBody>
      </p:sp>
      <p:sp>
        <p:nvSpPr>
          <p:cNvPr id="303" name="Google Shape;303;p44"/>
          <p:cNvSpPr txBox="1"/>
          <p:nvPr/>
        </p:nvSpPr>
        <p:spPr>
          <a:xfrm>
            <a:off x="3019967" y="2821051"/>
            <a:ext cx="1061400" cy="263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i="1" lang="en" sz="708">
                <a:solidFill>
                  <a:schemeClr val="lt2"/>
                </a:solidFill>
                <a:latin typeface="Roboto"/>
                <a:ea typeface="Roboto"/>
                <a:cs typeface="Roboto"/>
                <a:sym typeface="Roboto"/>
              </a:rPr>
              <a:t>Closed/Won Opptys</a:t>
            </a:r>
            <a:endParaRPr b="1" i="1" sz="708">
              <a:solidFill>
                <a:schemeClr val="lt2"/>
              </a:solidFill>
              <a:latin typeface="Roboto"/>
              <a:ea typeface="Roboto"/>
              <a:cs typeface="Roboto"/>
              <a:sym typeface="Roboto"/>
            </a:endParaRPr>
          </a:p>
        </p:txBody>
      </p:sp>
      <p:sp>
        <p:nvSpPr>
          <p:cNvPr id="304" name="Google Shape;304;p44"/>
          <p:cNvSpPr txBox="1"/>
          <p:nvPr/>
        </p:nvSpPr>
        <p:spPr>
          <a:xfrm>
            <a:off x="4945500" y="2821051"/>
            <a:ext cx="1061400" cy="263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i="1" lang="en" sz="708">
                <a:solidFill>
                  <a:schemeClr val="lt2"/>
                </a:solidFill>
                <a:latin typeface="Roboto"/>
                <a:ea typeface="Roboto"/>
                <a:cs typeface="Roboto"/>
                <a:sym typeface="Roboto"/>
              </a:rPr>
              <a:t>Live Customers</a:t>
            </a:r>
            <a:endParaRPr b="1" i="1" sz="708">
              <a:solidFill>
                <a:schemeClr val="lt2"/>
              </a:solidFill>
              <a:latin typeface="Roboto"/>
              <a:ea typeface="Roboto"/>
              <a:cs typeface="Roboto"/>
              <a:sym typeface="Roboto"/>
            </a:endParaRPr>
          </a:p>
        </p:txBody>
      </p:sp>
      <p:sp>
        <p:nvSpPr>
          <p:cNvPr id="305" name="Google Shape;305;p44"/>
          <p:cNvSpPr txBox="1"/>
          <p:nvPr/>
        </p:nvSpPr>
        <p:spPr>
          <a:xfrm>
            <a:off x="6075667" y="2821051"/>
            <a:ext cx="1061400" cy="263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i="1" lang="en" sz="708">
                <a:solidFill>
                  <a:schemeClr val="lt2"/>
                </a:solidFill>
                <a:latin typeface="Roboto"/>
                <a:ea typeface="Roboto"/>
                <a:cs typeface="Roboto"/>
                <a:sym typeface="Roboto"/>
              </a:rPr>
              <a:t>Renewals</a:t>
            </a:r>
            <a:endParaRPr b="1" i="1" sz="708">
              <a:solidFill>
                <a:schemeClr val="lt2"/>
              </a:solidFill>
              <a:latin typeface="Roboto"/>
              <a:ea typeface="Roboto"/>
              <a:cs typeface="Roboto"/>
              <a:sym typeface="Roboto"/>
            </a:endParaRPr>
          </a:p>
        </p:txBody>
      </p:sp>
      <p:sp>
        <p:nvSpPr>
          <p:cNvPr id="306" name="Google Shape;306;p44"/>
          <p:cNvSpPr txBox="1"/>
          <p:nvPr/>
        </p:nvSpPr>
        <p:spPr>
          <a:xfrm>
            <a:off x="7205842" y="2821051"/>
            <a:ext cx="1061400" cy="263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i="1" lang="en" sz="708">
                <a:solidFill>
                  <a:schemeClr val="lt2"/>
                </a:solidFill>
                <a:latin typeface="Roboto"/>
                <a:ea typeface="Roboto"/>
                <a:cs typeface="Roboto"/>
                <a:sym typeface="Roboto"/>
              </a:rPr>
              <a:t>Closed/Won Expansion Opptys</a:t>
            </a:r>
            <a:endParaRPr b="1" i="1" sz="708">
              <a:solidFill>
                <a:schemeClr val="lt2"/>
              </a:solidFill>
              <a:latin typeface="Roboto"/>
              <a:ea typeface="Roboto"/>
              <a:cs typeface="Roboto"/>
              <a:sym typeface="Roboto"/>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1 3 1">
  <p:cSld name="TITLE_ONLY_2_1_1_3_1">
    <p:spTree>
      <p:nvGrpSpPr>
        <p:cNvPr id="307" name="Shape 307"/>
        <p:cNvGrpSpPr/>
        <p:nvPr/>
      </p:nvGrpSpPr>
      <p:grpSpPr>
        <a:xfrm>
          <a:off x="0" y="0"/>
          <a:ext cx="0" cy="0"/>
          <a:chOff x="0" y="0"/>
          <a:chExt cx="0" cy="0"/>
        </a:xfrm>
      </p:grpSpPr>
      <p:sp>
        <p:nvSpPr>
          <p:cNvPr id="308" name="Google Shape;308;p45"/>
          <p:cNvSpPr/>
          <p:nvPr/>
        </p:nvSpPr>
        <p:spPr>
          <a:xfrm>
            <a:off x="759625" y="1235461"/>
            <a:ext cx="7520417" cy="2365864"/>
          </a:xfrm>
          <a:custGeom>
            <a:rect b="b" l="l" r="r" t="t"/>
            <a:pathLst>
              <a:path extrusionOk="0" h="84669" w="269139">
                <a:moveTo>
                  <a:pt x="0" y="0"/>
                </a:moveTo>
                <a:lnTo>
                  <a:pt x="0" y="84669"/>
                </a:lnTo>
                <a:lnTo>
                  <a:pt x="120254" y="59309"/>
                </a:lnTo>
                <a:lnTo>
                  <a:pt x="148067" y="59309"/>
                </a:lnTo>
                <a:lnTo>
                  <a:pt x="269139" y="84669"/>
                </a:lnTo>
                <a:lnTo>
                  <a:pt x="269139" y="0"/>
                </a:lnTo>
                <a:lnTo>
                  <a:pt x="148476" y="25360"/>
                </a:lnTo>
                <a:lnTo>
                  <a:pt x="119844" y="25360"/>
                </a:lnTo>
                <a:close/>
              </a:path>
            </a:pathLst>
          </a:custGeom>
          <a:solidFill>
            <a:srgbClr val="FFFFFF"/>
          </a:solidFill>
          <a:ln>
            <a:noFill/>
          </a:ln>
        </p:spPr>
      </p:sp>
      <p:sp>
        <p:nvSpPr>
          <p:cNvPr id="309" name="Google Shape;309;p45"/>
          <p:cNvSpPr/>
          <p:nvPr/>
        </p:nvSpPr>
        <p:spPr>
          <a:xfrm>
            <a:off x="840081" y="1375382"/>
            <a:ext cx="1036823" cy="2085889"/>
          </a:xfrm>
          <a:custGeom>
            <a:rect b="b" l="l" r="r" t="t"/>
            <a:pathLst>
              <a:path extrusionOk="0" h="79221" w="39378">
                <a:moveTo>
                  <a:pt x="1" y="79220"/>
                </a:moveTo>
                <a:lnTo>
                  <a:pt x="39377" y="70941"/>
                </a:lnTo>
                <a:lnTo>
                  <a:pt x="39377" y="8280"/>
                </a:lnTo>
                <a:lnTo>
                  <a:pt x="1" y="1"/>
                </a:lnTo>
                <a:lnTo>
                  <a:pt x="1" y="79220"/>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310" name="Google Shape;310;p45"/>
          <p:cNvSpPr/>
          <p:nvPr/>
        </p:nvSpPr>
        <p:spPr>
          <a:xfrm>
            <a:off x="1946093" y="1605387"/>
            <a:ext cx="1037349" cy="1625877"/>
          </a:xfrm>
          <a:custGeom>
            <a:rect b="b" l="l" r="r" t="t"/>
            <a:pathLst>
              <a:path extrusionOk="0" h="61750" w="39398">
                <a:moveTo>
                  <a:pt x="0" y="61749"/>
                </a:moveTo>
                <a:lnTo>
                  <a:pt x="39398" y="53470"/>
                </a:lnTo>
                <a:lnTo>
                  <a:pt x="39398" y="8280"/>
                </a:lnTo>
                <a:lnTo>
                  <a:pt x="0" y="0"/>
                </a:lnTo>
                <a:lnTo>
                  <a:pt x="0" y="61749"/>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311" name="Google Shape;311;p45"/>
          <p:cNvSpPr/>
          <p:nvPr/>
        </p:nvSpPr>
        <p:spPr>
          <a:xfrm>
            <a:off x="3052631" y="1835537"/>
            <a:ext cx="1040904" cy="1165576"/>
          </a:xfrm>
          <a:custGeom>
            <a:rect b="b" l="l" r="r" t="t"/>
            <a:pathLst>
              <a:path extrusionOk="0" h="44268" w="39533">
                <a:moveTo>
                  <a:pt x="1" y="44268"/>
                </a:moveTo>
                <a:lnTo>
                  <a:pt x="39533" y="35957"/>
                </a:lnTo>
                <a:lnTo>
                  <a:pt x="39533" y="8290"/>
                </a:lnTo>
                <a:lnTo>
                  <a:pt x="1" y="0"/>
                </a:lnTo>
                <a:lnTo>
                  <a:pt x="1" y="44268"/>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312" name="Google Shape;312;p45"/>
          <p:cNvSpPr/>
          <p:nvPr/>
        </p:nvSpPr>
        <p:spPr>
          <a:xfrm>
            <a:off x="4927120" y="1835537"/>
            <a:ext cx="1040904" cy="1165576"/>
          </a:xfrm>
          <a:custGeom>
            <a:rect b="b" l="l" r="r" t="t"/>
            <a:pathLst>
              <a:path extrusionOk="0" h="44268" w="39533">
                <a:moveTo>
                  <a:pt x="39533" y="0"/>
                </a:moveTo>
                <a:lnTo>
                  <a:pt x="1" y="8300"/>
                </a:lnTo>
                <a:lnTo>
                  <a:pt x="1" y="35967"/>
                </a:lnTo>
                <a:lnTo>
                  <a:pt x="39533" y="44268"/>
                </a:lnTo>
                <a:lnTo>
                  <a:pt x="39533" y="0"/>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313" name="Google Shape;313;p45"/>
          <p:cNvSpPr/>
          <p:nvPr/>
        </p:nvSpPr>
        <p:spPr>
          <a:xfrm>
            <a:off x="6037213" y="1605387"/>
            <a:ext cx="1037376" cy="1625877"/>
          </a:xfrm>
          <a:custGeom>
            <a:rect b="b" l="l" r="r" t="t"/>
            <a:pathLst>
              <a:path extrusionOk="0" h="61750" w="39399">
                <a:moveTo>
                  <a:pt x="39398" y="0"/>
                </a:moveTo>
                <a:lnTo>
                  <a:pt x="1" y="8280"/>
                </a:lnTo>
                <a:lnTo>
                  <a:pt x="1" y="53470"/>
                </a:lnTo>
                <a:lnTo>
                  <a:pt x="39398" y="61749"/>
                </a:lnTo>
                <a:lnTo>
                  <a:pt x="39398" y="0"/>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314" name="Google Shape;314;p45"/>
          <p:cNvSpPr/>
          <p:nvPr/>
        </p:nvSpPr>
        <p:spPr>
          <a:xfrm>
            <a:off x="7143778" y="1375382"/>
            <a:ext cx="1036796" cy="2085889"/>
          </a:xfrm>
          <a:custGeom>
            <a:rect b="b" l="l" r="r" t="t"/>
            <a:pathLst>
              <a:path extrusionOk="0" h="79221" w="39377">
                <a:moveTo>
                  <a:pt x="39377" y="1"/>
                </a:moveTo>
                <a:lnTo>
                  <a:pt x="0" y="8280"/>
                </a:lnTo>
                <a:lnTo>
                  <a:pt x="0" y="70951"/>
                </a:lnTo>
                <a:lnTo>
                  <a:pt x="39377" y="79220"/>
                </a:lnTo>
                <a:lnTo>
                  <a:pt x="39377" y="1"/>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315" name="Google Shape;315;p45"/>
          <p:cNvSpPr/>
          <p:nvPr/>
        </p:nvSpPr>
        <p:spPr>
          <a:xfrm>
            <a:off x="4164459" y="2045542"/>
            <a:ext cx="696900" cy="745200"/>
          </a:xfrm>
          <a:prstGeom prst="rect">
            <a:avLst/>
          </a:prstGeom>
          <a:solidFill>
            <a:schemeClr val="lt2"/>
          </a:solidFill>
          <a:ln>
            <a:noFill/>
          </a:ln>
        </p:spPr>
        <p:txBody>
          <a:bodyPr anchorCtr="0" anchor="ctr" bIns="103175" lIns="103175" spcFirstLastPara="1" rIns="103175" wrap="square" tIns="103175">
            <a:noAutofit/>
          </a:bodyPr>
          <a:lstStyle/>
          <a:p>
            <a:pPr indent="0" lvl="0" marL="0" rtl="0" algn="ctr">
              <a:spcBef>
                <a:spcPts val="0"/>
              </a:spcBef>
              <a:spcAft>
                <a:spcPts val="0"/>
              </a:spcAft>
              <a:buNone/>
            </a:pPr>
            <a:r>
              <a:t/>
            </a:r>
            <a:endParaRPr b="1" sz="1579"/>
          </a:p>
        </p:txBody>
      </p:sp>
      <p:sp>
        <p:nvSpPr>
          <p:cNvPr id="316" name="Google Shape;316;p45"/>
          <p:cNvSpPr/>
          <p:nvPr/>
        </p:nvSpPr>
        <p:spPr>
          <a:xfrm>
            <a:off x="841175" y="2222550"/>
            <a:ext cx="10353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17" name="Google Shape;317;p45"/>
          <p:cNvSpPr/>
          <p:nvPr/>
        </p:nvSpPr>
        <p:spPr>
          <a:xfrm>
            <a:off x="1945475" y="2222550"/>
            <a:ext cx="10365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18" name="Google Shape;318;p45"/>
          <p:cNvSpPr/>
          <p:nvPr/>
        </p:nvSpPr>
        <p:spPr>
          <a:xfrm>
            <a:off x="3052500" y="2222550"/>
            <a:ext cx="10404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19" name="Google Shape;319;p45"/>
          <p:cNvSpPr/>
          <p:nvPr/>
        </p:nvSpPr>
        <p:spPr>
          <a:xfrm>
            <a:off x="4928000" y="2222550"/>
            <a:ext cx="10401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20" name="Google Shape;320;p45"/>
          <p:cNvSpPr/>
          <p:nvPr/>
        </p:nvSpPr>
        <p:spPr>
          <a:xfrm>
            <a:off x="6037650" y="2222550"/>
            <a:ext cx="10365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21" name="Google Shape;321;p45"/>
          <p:cNvSpPr/>
          <p:nvPr/>
        </p:nvSpPr>
        <p:spPr>
          <a:xfrm>
            <a:off x="7143750" y="2222550"/>
            <a:ext cx="10365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1 3 1 1">
  <p:cSld name="TITLE_ONLY_2_1_1_3_1_1">
    <p:spTree>
      <p:nvGrpSpPr>
        <p:cNvPr id="322" name="Shape 322"/>
        <p:cNvGrpSpPr/>
        <p:nvPr/>
      </p:nvGrpSpPr>
      <p:grpSpPr>
        <a:xfrm>
          <a:off x="0" y="0"/>
          <a:ext cx="0" cy="0"/>
          <a:chOff x="0" y="0"/>
          <a:chExt cx="0" cy="0"/>
        </a:xfrm>
      </p:grpSpPr>
      <p:sp>
        <p:nvSpPr>
          <p:cNvPr id="323" name="Google Shape;323;p46"/>
          <p:cNvSpPr/>
          <p:nvPr/>
        </p:nvSpPr>
        <p:spPr>
          <a:xfrm>
            <a:off x="759625" y="1235461"/>
            <a:ext cx="7520417" cy="2365864"/>
          </a:xfrm>
          <a:custGeom>
            <a:rect b="b" l="l" r="r" t="t"/>
            <a:pathLst>
              <a:path extrusionOk="0" h="84669" w="269139">
                <a:moveTo>
                  <a:pt x="0" y="0"/>
                </a:moveTo>
                <a:lnTo>
                  <a:pt x="0" y="84669"/>
                </a:lnTo>
                <a:lnTo>
                  <a:pt x="120254" y="59309"/>
                </a:lnTo>
                <a:lnTo>
                  <a:pt x="148067" y="59309"/>
                </a:lnTo>
                <a:lnTo>
                  <a:pt x="269139" y="84669"/>
                </a:lnTo>
                <a:lnTo>
                  <a:pt x="269139" y="0"/>
                </a:lnTo>
                <a:lnTo>
                  <a:pt x="148476" y="25360"/>
                </a:lnTo>
                <a:lnTo>
                  <a:pt x="119844" y="25360"/>
                </a:lnTo>
                <a:close/>
              </a:path>
            </a:pathLst>
          </a:custGeom>
          <a:solidFill>
            <a:srgbClr val="FFFFFF"/>
          </a:solidFill>
          <a:ln>
            <a:noFill/>
          </a:ln>
        </p:spPr>
      </p:sp>
      <p:sp>
        <p:nvSpPr>
          <p:cNvPr id="324" name="Google Shape;324;p46"/>
          <p:cNvSpPr/>
          <p:nvPr/>
        </p:nvSpPr>
        <p:spPr>
          <a:xfrm>
            <a:off x="840081" y="1375382"/>
            <a:ext cx="1036823" cy="2085889"/>
          </a:xfrm>
          <a:custGeom>
            <a:rect b="b" l="l" r="r" t="t"/>
            <a:pathLst>
              <a:path extrusionOk="0" h="79221" w="39378">
                <a:moveTo>
                  <a:pt x="1" y="79220"/>
                </a:moveTo>
                <a:lnTo>
                  <a:pt x="39377" y="70941"/>
                </a:lnTo>
                <a:lnTo>
                  <a:pt x="39377" y="8280"/>
                </a:lnTo>
                <a:lnTo>
                  <a:pt x="1" y="1"/>
                </a:lnTo>
                <a:lnTo>
                  <a:pt x="1" y="79220"/>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325" name="Google Shape;325;p46"/>
          <p:cNvSpPr/>
          <p:nvPr/>
        </p:nvSpPr>
        <p:spPr>
          <a:xfrm>
            <a:off x="1946093" y="1605387"/>
            <a:ext cx="1037349" cy="1625877"/>
          </a:xfrm>
          <a:custGeom>
            <a:rect b="b" l="l" r="r" t="t"/>
            <a:pathLst>
              <a:path extrusionOk="0" h="61750" w="39398">
                <a:moveTo>
                  <a:pt x="0" y="61749"/>
                </a:moveTo>
                <a:lnTo>
                  <a:pt x="39398" y="53470"/>
                </a:lnTo>
                <a:lnTo>
                  <a:pt x="39398" y="8280"/>
                </a:lnTo>
                <a:lnTo>
                  <a:pt x="0" y="0"/>
                </a:lnTo>
                <a:lnTo>
                  <a:pt x="0" y="61749"/>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326" name="Google Shape;326;p46"/>
          <p:cNvSpPr/>
          <p:nvPr/>
        </p:nvSpPr>
        <p:spPr>
          <a:xfrm>
            <a:off x="3052631" y="1835537"/>
            <a:ext cx="1040904" cy="1165576"/>
          </a:xfrm>
          <a:custGeom>
            <a:rect b="b" l="l" r="r" t="t"/>
            <a:pathLst>
              <a:path extrusionOk="0" h="44268" w="39533">
                <a:moveTo>
                  <a:pt x="1" y="44268"/>
                </a:moveTo>
                <a:lnTo>
                  <a:pt x="39533" y="35957"/>
                </a:lnTo>
                <a:lnTo>
                  <a:pt x="39533" y="8290"/>
                </a:lnTo>
                <a:lnTo>
                  <a:pt x="1" y="0"/>
                </a:lnTo>
                <a:lnTo>
                  <a:pt x="1" y="44268"/>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327" name="Google Shape;327;p46"/>
          <p:cNvSpPr/>
          <p:nvPr/>
        </p:nvSpPr>
        <p:spPr>
          <a:xfrm>
            <a:off x="4927120" y="1835537"/>
            <a:ext cx="1040904" cy="1165576"/>
          </a:xfrm>
          <a:custGeom>
            <a:rect b="b" l="l" r="r" t="t"/>
            <a:pathLst>
              <a:path extrusionOk="0" h="44268" w="39533">
                <a:moveTo>
                  <a:pt x="39533" y="0"/>
                </a:moveTo>
                <a:lnTo>
                  <a:pt x="1" y="8300"/>
                </a:lnTo>
                <a:lnTo>
                  <a:pt x="1" y="35967"/>
                </a:lnTo>
                <a:lnTo>
                  <a:pt x="39533" y="44268"/>
                </a:lnTo>
                <a:lnTo>
                  <a:pt x="39533" y="0"/>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328" name="Google Shape;328;p46"/>
          <p:cNvSpPr/>
          <p:nvPr/>
        </p:nvSpPr>
        <p:spPr>
          <a:xfrm>
            <a:off x="6037213" y="1605387"/>
            <a:ext cx="1037376" cy="1625877"/>
          </a:xfrm>
          <a:custGeom>
            <a:rect b="b" l="l" r="r" t="t"/>
            <a:pathLst>
              <a:path extrusionOk="0" h="61750" w="39399">
                <a:moveTo>
                  <a:pt x="39398" y="0"/>
                </a:moveTo>
                <a:lnTo>
                  <a:pt x="1" y="8280"/>
                </a:lnTo>
                <a:lnTo>
                  <a:pt x="1" y="53470"/>
                </a:lnTo>
                <a:lnTo>
                  <a:pt x="39398" y="61749"/>
                </a:lnTo>
                <a:lnTo>
                  <a:pt x="39398" y="0"/>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329" name="Google Shape;329;p46"/>
          <p:cNvSpPr/>
          <p:nvPr/>
        </p:nvSpPr>
        <p:spPr>
          <a:xfrm>
            <a:off x="7143778" y="1375382"/>
            <a:ext cx="1036796" cy="2085889"/>
          </a:xfrm>
          <a:custGeom>
            <a:rect b="b" l="l" r="r" t="t"/>
            <a:pathLst>
              <a:path extrusionOk="0" h="79221" w="39377">
                <a:moveTo>
                  <a:pt x="39377" y="1"/>
                </a:moveTo>
                <a:lnTo>
                  <a:pt x="0" y="8280"/>
                </a:lnTo>
                <a:lnTo>
                  <a:pt x="0" y="70951"/>
                </a:lnTo>
                <a:lnTo>
                  <a:pt x="39377" y="79220"/>
                </a:lnTo>
                <a:lnTo>
                  <a:pt x="39377" y="1"/>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330" name="Google Shape;330;p46"/>
          <p:cNvSpPr/>
          <p:nvPr/>
        </p:nvSpPr>
        <p:spPr>
          <a:xfrm>
            <a:off x="4164459" y="2045542"/>
            <a:ext cx="696900" cy="745200"/>
          </a:xfrm>
          <a:prstGeom prst="rect">
            <a:avLst/>
          </a:prstGeom>
          <a:solidFill>
            <a:schemeClr val="lt2"/>
          </a:solidFill>
          <a:ln>
            <a:noFill/>
          </a:ln>
        </p:spPr>
        <p:txBody>
          <a:bodyPr anchorCtr="0" anchor="ctr" bIns="103175" lIns="103175" spcFirstLastPara="1" rIns="103175" wrap="square" tIns="103175">
            <a:noAutofit/>
          </a:bodyPr>
          <a:lstStyle/>
          <a:p>
            <a:pPr indent="0" lvl="0" marL="0" rtl="0" algn="ctr">
              <a:spcBef>
                <a:spcPts val="0"/>
              </a:spcBef>
              <a:spcAft>
                <a:spcPts val="0"/>
              </a:spcAft>
              <a:buNone/>
            </a:pPr>
            <a:r>
              <a:t/>
            </a:r>
            <a:endParaRPr b="1" sz="1579"/>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1 3 1 1 1">
  <p:cSld name="TITLE_ONLY_2_1_1_3_1_1_1">
    <p:spTree>
      <p:nvGrpSpPr>
        <p:cNvPr id="331" name="Shape 331"/>
        <p:cNvGrpSpPr/>
        <p:nvPr/>
      </p:nvGrpSpPr>
      <p:grpSpPr>
        <a:xfrm>
          <a:off x="0" y="0"/>
          <a:ext cx="0" cy="0"/>
          <a:chOff x="0" y="0"/>
          <a:chExt cx="0" cy="0"/>
        </a:xfrm>
      </p:grpSpPr>
      <p:sp>
        <p:nvSpPr>
          <p:cNvPr id="332" name="Google Shape;332;p47"/>
          <p:cNvSpPr/>
          <p:nvPr/>
        </p:nvSpPr>
        <p:spPr>
          <a:xfrm>
            <a:off x="759625" y="3953744"/>
            <a:ext cx="7520417" cy="2365864"/>
          </a:xfrm>
          <a:custGeom>
            <a:rect b="b" l="l" r="r" t="t"/>
            <a:pathLst>
              <a:path extrusionOk="0" h="84669" w="269139">
                <a:moveTo>
                  <a:pt x="0" y="0"/>
                </a:moveTo>
                <a:lnTo>
                  <a:pt x="0" y="84669"/>
                </a:lnTo>
                <a:lnTo>
                  <a:pt x="120254" y="59309"/>
                </a:lnTo>
                <a:lnTo>
                  <a:pt x="148067" y="59309"/>
                </a:lnTo>
                <a:lnTo>
                  <a:pt x="269139" y="84669"/>
                </a:lnTo>
                <a:lnTo>
                  <a:pt x="269139" y="0"/>
                </a:lnTo>
                <a:lnTo>
                  <a:pt x="148476" y="25360"/>
                </a:lnTo>
                <a:lnTo>
                  <a:pt x="119844" y="25360"/>
                </a:lnTo>
                <a:close/>
              </a:path>
            </a:pathLst>
          </a:custGeom>
          <a:solidFill>
            <a:srgbClr val="FFFFFF"/>
          </a:solidFill>
          <a:ln>
            <a:noFill/>
          </a:ln>
        </p:spPr>
      </p:sp>
      <p:sp>
        <p:nvSpPr>
          <p:cNvPr id="333" name="Google Shape;333;p47"/>
          <p:cNvSpPr/>
          <p:nvPr/>
        </p:nvSpPr>
        <p:spPr>
          <a:xfrm>
            <a:off x="840081" y="4093666"/>
            <a:ext cx="1036823" cy="2085889"/>
          </a:xfrm>
          <a:custGeom>
            <a:rect b="b" l="l" r="r" t="t"/>
            <a:pathLst>
              <a:path extrusionOk="0" h="79221" w="39378">
                <a:moveTo>
                  <a:pt x="1" y="79220"/>
                </a:moveTo>
                <a:lnTo>
                  <a:pt x="39377" y="70941"/>
                </a:lnTo>
                <a:lnTo>
                  <a:pt x="39377" y="8280"/>
                </a:lnTo>
                <a:lnTo>
                  <a:pt x="1" y="1"/>
                </a:lnTo>
                <a:lnTo>
                  <a:pt x="1" y="79220"/>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334" name="Google Shape;334;p47"/>
          <p:cNvSpPr/>
          <p:nvPr/>
        </p:nvSpPr>
        <p:spPr>
          <a:xfrm>
            <a:off x="1946093" y="4323670"/>
            <a:ext cx="1037349" cy="1625878"/>
          </a:xfrm>
          <a:custGeom>
            <a:rect b="b" l="l" r="r" t="t"/>
            <a:pathLst>
              <a:path extrusionOk="0" h="61750" w="39398">
                <a:moveTo>
                  <a:pt x="0" y="61749"/>
                </a:moveTo>
                <a:lnTo>
                  <a:pt x="39398" y="53470"/>
                </a:lnTo>
                <a:lnTo>
                  <a:pt x="39398" y="8280"/>
                </a:lnTo>
                <a:lnTo>
                  <a:pt x="0" y="0"/>
                </a:lnTo>
                <a:lnTo>
                  <a:pt x="0" y="61749"/>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335" name="Google Shape;335;p47"/>
          <p:cNvSpPr/>
          <p:nvPr/>
        </p:nvSpPr>
        <p:spPr>
          <a:xfrm>
            <a:off x="3052631" y="4553820"/>
            <a:ext cx="1040904" cy="1165576"/>
          </a:xfrm>
          <a:custGeom>
            <a:rect b="b" l="l" r="r" t="t"/>
            <a:pathLst>
              <a:path extrusionOk="0" h="44268" w="39533">
                <a:moveTo>
                  <a:pt x="1" y="44268"/>
                </a:moveTo>
                <a:lnTo>
                  <a:pt x="39533" y="35957"/>
                </a:lnTo>
                <a:lnTo>
                  <a:pt x="39533" y="8290"/>
                </a:lnTo>
                <a:lnTo>
                  <a:pt x="1" y="0"/>
                </a:lnTo>
                <a:lnTo>
                  <a:pt x="1" y="44268"/>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336" name="Google Shape;336;p47"/>
          <p:cNvSpPr/>
          <p:nvPr/>
        </p:nvSpPr>
        <p:spPr>
          <a:xfrm>
            <a:off x="4927120" y="4553820"/>
            <a:ext cx="1040904" cy="1165576"/>
          </a:xfrm>
          <a:custGeom>
            <a:rect b="b" l="l" r="r" t="t"/>
            <a:pathLst>
              <a:path extrusionOk="0" h="44268" w="39533">
                <a:moveTo>
                  <a:pt x="39533" y="0"/>
                </a:moveTo>
                <a:lnTo>
                  <a:pt x="1" y="8300"/>
                </a:lnTo>
                <a:lnTo>
                  <a:pt x="1" y="35967"/>
                </a:lnTo>
                <a:lnTo>
                  <a:pt x="39533" y="44268"/>
                </a:lnTo>
                <a:lnTo>
                  <a:pt x="39533" y="0"/>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337" name="Google Shape;337;p47"/>
          <p:cNvSpPr/>
          <p:nvPr/>
        </p:nvSpPr>
        <p:spPr>
          <a:xfrm>
            <a:off x="6037213" y="4323670"/>
            <a:ext cx="1037376" cy="1625878"/>
          </a:xfrm>
          <a:custGeom>
            <a:rect b="b" l="l" r="r" t="t"/>
            <a:pathLst>
              <a:path extrusionOk="0" h="61750" w="39399">
                <a:moveTo>
                  <a:pt x="39398" y="0"/>
                </a:moveTo>
                <a:lnTo>
                  <a:pt x="1" y="8280"/>
                </a:lnTo>
                <a:lnTo>
                  <a:pt x="1" y="53470"/>
                </a:lnTo>
                <a:lnTo>
                  <a:pt x="39398" y="61749"/>
                </a:lnTo>
                <a:lnTo>
                  <a:pt x="39398" y="0"/>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338" name="Google Shape;338;p47"/>
          <p:cNvSpPr/>
          <p:nvPr/>
        </p:nvSpPr>
        <p:spPr>
          <a:xfrm>
            <a:off x="7143778" y="4093666"/>
            <a:ext cx="1036796" cy="2085889"/>
          </a:xfrm>
          <a:custGeom>
            <a:rect b="b" l="l" r="r" t="t"/>
            <a:pathLst>
              <a:path extrusionOk="0" h="79221" w="39377">
                <a:moveTo>
                  <a:pt x="39377" y="1"/>
                </a:moveTo>
                <a:lnTo>
                  <a:pt x="0" y="8280"/>
                </a:lnTo>
                <a:lnTo>
                  <a:pt x="0" y="70951"/>
                </a:lnTo>
                <a:lnTo>
                  <a:pt x="39377" y="79220"/>
                </a:lnTo>
                <a:lnTo>
                  <a:pt x="39377" y="1"/>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339" name="Google Shape;339;p47"/>
          <p:cNvSpPr/>
          <p:nvPr/>
        </p:nvSpPr>
        <p:spPr>
          <a:xfrm>
            <a:off x="4164459" y="4763826"/>
            <a:ext cx="696900" cy="745200"/>
          </a:xfrm>
          <a:prstGeom prst="rect">
            <a:avLst/>
          </a:prstGeom>
          <a:solidFill>
            <a:schemeClr val="lt2"/>
          </a:solidFill>
          <a:ln>
            <a:noFill/>
          </a:ln>
        </p:spPr>
        <p:txBody>
          <a:bodyPr anchorCtr="0" anchor="ctr" bIns="103175" lIns="103175" spcFirstLastPara="1" rIns="103175" wrap="square" tIns="103175">
            <a:noAutofit/>
          </a:bodyPr>
          <a:lstStyle/>
          <a:p>
            <a:pPr indent="0" lvl="0" marL="0" rtl="0" algn="ctr">
              <a:spcBef>
                <a:spcPts val="0"/>
              </a:spcBef>
              <a:spcAft>
                <a:spcPts val="0"/>
              </a:spcAft>
              <a:buNone/>
            </a:pPr>
            <a:r>
              <a:t/>
            </a:r>
            <a:endParaRPr b="1" sz="1579"/>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1 2">
  <p:cSld name="TITLE_ONLY_2_1_1_2">
    <p:spTree>
      <p:nvGrpSpPr>
        <p:cNvPr id="340" name="Shape 340"/>
        <p:cNvGrpSpPr/>
        <p:nvPr/>
      </p:nvGrpSpPr>
      <p:grpSpPr>
        <a:xfrm>
          <a:off x="0" y="0"/>
          <a:ext cx="0" cy="0"/>
          <a:chOff x="0" y="0"/>
          <a:chExt cx="0" cy="0"/>
        </a:xfrm>
      </p:grpSpPr>
      <p:sp>
        <p:nvSpPr>
          <p:cNvPr id="341" name="Google Shape;341;p48"/>
          <p:cNvSpPr/>
          <p:nvPr/>
        </p:nvSpPr>
        <p:spPr>
          <a:xfrm>
            <a:off x="1155500" y="1341148"/>
            <a:ext cx="6728475" cy="2116725"/>
          </a:xfrm>
          <a:custGeom>
            <a:rect b="b" l="l" r="r" t="t"/>
            <a:pathLst>
              <a:path extrusionOk="0" h="84669" w="269139">
                <a:moveTo>
                  <a:pt x="0" y="0"/>
                </a:moveTo>
                <a:lnTo>
                  <a:pt x="0" y="84669"/>
                </a:lnTo>
                <a:lnTo>
                  <a:pt x="120254" y="59309"/>
                </a:lnTo>
                <a:lnTo>
                  <a:pt x="148067" y="59309"/>
                </a:lnTo>
                <a:lnTo>
                  <a:pt x="269139" y="84669"/>
                </a:lnTo>
                <a:lnTo>
                  <a:pt x="269139" y="0"/>
                </a:lnTo>
                <a:lnTo>
                  <a:pt x="148476" y="25360"/>
                </a:lnTo>
                <a:lnTo>
                  <a:pt x="119844" y="25360"/>
                </a:lnTo>
                <a:close/>
              </a:path>
            </a:pathLst>
          </a:custGeom>
          <a:solidFill>
            <a:srgbClr val="FFFFFF"/>
          </a:solidFill>
          <a:ln>
            <a:noFill/>
          </a:ln>
        </p:spPr>
      </p:sp>
      <p:sp>
        <p:nvSpPr>
          <p:cNvPr id="342" name="Google Shape;342;p48"/>
          <p:cNvSpPr/>
          <p:nvPr/>
        </p:nvSpPr>
        <p:spPr>
          <a:xfrm>
            <a:off x="4206729" y="2092184"/>
            <a:ext cx="609600" cy="651900"/>
          </a:xfrm>
          <a:prstGeom prst="rect">
            <a:avLst/>
          </a:prstGeom>
          <a:solidFill>
            <a:srgbClr val="000000"/>
          </a:solidFill>
          <a:ln cap="flat" cmpd="sng" w="9400">
            <a:solidFill>
              <a:srgbClr val="000000"/>
            </a:solidFill>
            <a:prstDash val="solid"/>
            <a:round/>
            <a:headEnd len="sm" w="sm" type="none"/>
            <a:tailEnd len="sm" w="sm" type="none"/>
          </a:ln>
        </p:spPr>
        <p:txBody>
          <a:bodyPr anchorCtr="0" anchor="ctr" bIns="90225" lIns="90225" spcFirstLastPara="1" rIns="90225" wrap="square" tIns="90225">
            <a:noAutofit/>
          </a:bodyPr>
          <a:lstStyle/>
          <a:p>
            <a:pPr indent="0" lvl="0" marL="0" rtl="0" algn="ctr">
              <a:spcBef>
                <a:spcPts val="0"/>
              </a:spcBef>
              <a:spcAft>
                <a:spcPts val="0"/>
              </a:spcAft>
              <a:buNone/>
            </a:pPr>
            <a:r>
              <a:t/>
            </a:r>
            <a:endParaRPr b="1" sz="1381"/>
          </a:p>
        </p:txBody>
      </p:sp>
      <p:sp>
        <p:nvSpPr>
          <p:cNvPr id="343" name="Google Shape;343;p48"/>
          <p:cNvSpPr/>
          <p:nvPr/>
        </p:nvSpPr>
        <p:spPr>
          <a:xfrm>
            <a:off x="1227485" y="1485190"/>
            <a:ext cx="927647" cy="1866249"/>
          </a:xfrm>
          <a:custGeom>
            <a:rect b="b" l="l" r="r" t="t"/>
            <a:pathLst>
              <a:path extrusionOk="0" h="79221" w="39378">
                <a:moveTo>
                  <a:pt x="1" y="79220"/>
                </a:moveTo>
                <a:lnTo>
                  <a:pt x="39377" y="70941"/>
                </a:lnTo>
                <a:lnTo>
                  <a:pt x="39377" y="8280"/>
                </a:lnTo>
                <a:lnTo>
                  <a:pt x="1" y="1"/>
                </a:lnTo>
                <a:lnTo>
                  <a:pt x="1" y="7922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344" name="Google Shape;344;p48"/>
          <p:cNvSpPr/>
          <p:nvPr/>
        </p:nvSpPr>
        <p:spPr>
          <a:xfrm>
            <a:off x="2217053" y="1690979"/>
            <a:ext cx="928118" cy="1454676"/>
          </a:xfrm>
          <a:custGeom>
            <a:rect b="b" l="l" r="r" t="t"/>
            <a:pathLst>
              <a:path extrusionOk="0" h="61750" w="39398">
                <a:moveTo>
                  <a:pt x="0" y="61749"/>
                </a:moveTo>
                <a:lnTo>
                  <a:pt x="39398" y="53470"/>
                </a:lnTo>
                <a:lnTo>
                  <a:pt x="39398" y="8280"/>
                </a:lnTo>
                <a:lnTo>
                  <a:pt x="0" y="0"/>
                </a:lnTo>
                <a:lnTo>
                  <a:pt x="0" y="61749"/>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345" name="Google Shape;345;p48"/>
          <p:cNvSpPr/>
          <p:nvPr/>
        </p:nvSpPr>
        <p:spPr>
          <a:xfrm>
            <a:off x="3207092" y="1896898"/>
            <a:ext cx="931299" cy="1042843"/>
          </a:xfrm>
          <a:custGeom>
            <a:rect b="b" l="l" r="r" t="t"/>
            <a:pathLst>
              <a:path extrusionOk="0" h="44268" w="39533">
                <a:moveTo>
                  <a:pt x="1" y="44268"/>
                </a:moveTo>
                <a:lnTo>
                  <a:pt x="39533" y="35957"/>
                </a:lnTo>
                <a:lnTo>
                  <a:pt x="39533" y="8290"/>
                </a:lnTo>
                <a:lnTo>
                  <a:pt x="1" y="0"/>
                </a:lnTo>
                <a:lnTo>
                  <a:pt x="1" y="44268"/>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346" name="Google Shape;346;p48"/>
          <p:cNvSpPr/>
          <p:nvPr/>
        </p:nvSpPr>
        <p:spPr>
          <a:xfrm>
            <a:off x="4884230" y="1896898"/>
            <a:ext cx="931299" cy="1042843"/>
          </a:xfrm>
          <a:custGeom>
            <a:rect b="b" l="l" r="r" t="t"/>
            <a:pathLst>
              <a:path extrusionOk="0" h="44268" w="39533">
                <a:moveTo>
                  <a:pt x="39533" y="0"/>
                </a:moveTo>
                <a:lnTo>
                  <a:pt x="1" y="8300"/>
                </a:lnTo>
                <a:lnTo>
                  <a:pt x="1" y="35967"/>
                </a:lnTo>
                <a:lnTo>
                  <a:pt x="39533" y="44268"/>
                </a:lnTo>
                <a:lnTo>
                  <a:pt x="39533"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347" name="Google Shape;347;p48"/>
          <p:cNvSpPr/>
          <p:nvPr/>
        </p:nvSpPr>
        <p:spPr>
          <a:xfrm>
            <a:off x="5877449" y="1690979"/>
            <a:ext cx="928142" cy="1454676"/>
          </a:xfrm>
          <a:custGeom>
            <a:rect b="b" l="l" r="r" t="t"/>
            <a:pathLst>
              <a:path extrusionOk="0" h="61750" w="39399">
                <a:moveTo>
                  <a:pt x="39398" y="0"/>
                </a:moveTo>
                <a:lnTo>
                  <a:pt x="1" y="8280"/>
                </a:lnTo>
                <a:lnTo>
                  <a:pt x="1" y="53470"/>
                </a:lnTo>
                <a:lnTo>
                  <a:pt x="39398" y="61749"/>
                </a:lnTo>
                <a:lnTo>
                  <a:pt x="39398"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348" name="Google Shape;348;p48"/>
          <p:cNvSpPr/>
          <p:nvPr/>
        </p:nvSpPr>
        <p:spPr>
          <a:xfrm>
            <a:off x="6867512" y="1485190"/>
            <a:ext cx="927624" cy="1866249"/>
          </a:xfrm>
          <a:custGeom>
            <a:rect b="b" l="l" r="r" t="t"/>
            <a:pathLst>
              <a:path extrusionOk="0" h="79221" w="39377">
                <a:moveTo>
                  <a:pt x="39377" y="1"/>
                </a:moveTo>
                <a:lnTo>
                  <a:pt x="0" y="8280"/>
                </a:lnTo>
                <a:lnTo>
                  <a:pt x="0" y="70951"/>
                </a:lnTo>
                <a:lnTo>
                  <a:pt x="39377" y="79220"/>
                </a:lnTo>
                <a:lnTo>
                  <a:pt x="39377" y="1"/>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349" name="Google Shape;349;p48"/>
          <p:cNvSpPr/>
          <p:nvPr/>
        </p:nvSpPr>
        <p:spPr>
          <a:xfrm>
            <a:off x="1159747" y="1364479"/>
            <a:ext cx="6714736" cy="2107666"/>
          </a:xfrm>
          <a:custGeom>
            <a:rect b="b" l="l" r="r" t="t"/>
            <a:pathLst>
              <a:path extrusionOk="0" fill="none" h="89469" w="285036">
                <a:moveTo>
                  <a:pt x="156388" y="26932"/>
                </a:moveTo>
                <a:lnTo>
                  <a:pt x="285036" y="1"/>
                </a:lnTo>
                <a:lnTo>
                  <a:pt x="285036" y="89469"/>
                </a:lnTo>
                <a:lnTo>
                  <a:pt x="156398" y="62081"/>
                </a:lnTo>
                <a:lnTo>
                  <a:pt x="128524" y="62081"/>
                </a:lnTo>
                <a:lnTo>
                  <a:pt x="1" y="89469"/>
                </a:lnTo>
                <a:lnTo>
                  <a:pt x="1" y="1"/>
                </a:lnTo>
                <a:lnTo>
                  <a:pt x="128514" y="26932"/>
                </a:lnTo>
                <a:lnTo>
                  <a:pt x="156388" y="26932"/>
                </a:lnTo>
                <a:close/>
              </a:path>
            </a:pathLst>
          </a:custGeom>
          <a:solidFill>
            <a:srgbClr val="FFFFFF"/>
          </a:solidFill>
          <a:ln cap="flat" cmpd="sng" w="18800">
            <a:solidFill>
              <a:srgbClr val="000000"/>
            </a:solidFill>
            <a:prstDash val="solid"/>
            <a:miter lim="103622"/>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1 2 2">
  <p:cSld name="TITLE_ONLY_2_1_1_2_2">
    <p:spTree>
      <p:nvGrpSpPr>
        <p:cNvPr id="350" name="Shape 350"/>
        <p:cNvGrpSpPr/>
        <p:nvPr/>
      </p:nvGrpSpPr>
      <p:grpSpPr>
        <a:xfrm>
          <a:off x="0" y="0"/>
          <a:ext cx="0" cy="0"/>
          <a:chOff x="0" y="0"/>
          <a:chExt cx="0" cy="0"/>
        </a:xfrm>
      </p:grpSpPr>
      <p:sp>
        <p:nvSpPr>
          <p:cNvPr id="351" name="Google Shape;351;p49"/>
          <p:cNvSpPr/>
          <p:nvPr/>
        </p:nvSpPr>
        <p:spPr>
          <a:xfrm>
            <a:off x="0" y="1745550"/>
            <a:ext cx="9144000" cy="3397800"/>
          </a:xfrm>
          <a:prstGeom prst="rect">
            <a:avLst/>
          </a:prstGeom>
          <a:solidFill>
            <a:srgbClr val="F3F3F3">
              <a:alpha val="7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52" name="Google Shape;352;p49"/>
          <p:cNvSpPr/>
          <p:nvPr/>
        </p:nvSpPr>
        <p:spPr>
          <a:xfrm>
            <a:off x="1155500" y="655348"/>
            <a:ext cx="6728475" cy="2116725"/>
          </a:xfrm>
          <a:custGeom>
            <a:rect b="b" l="l" r="r" t="t"/>
            <a:pathLst>
              <a:path extrusionOk="0" h="84669" w="269139">
                <a:moveTo>
                  <a:pt x="0" y="0"/>
                </a:moveTo>
                <a:lnTo>
                  <a:pt x="0" y="84669"/>
                </a:lnTo>
                <a:lnTo>
                  <a:pt x="120254" y="59309"/>
                </a:lnTo>
                <a:lnTo>
                  <a:pt x="148067" y="59309"/>
                </a:lnTo>
                <a:lnTo>
                  <a:pt x="269139" y="84669"/>
                </a:lnTo>
                <a:lnTo>
                  <a:pt x="269139" y="0"/>
                </a:lnTo>
                <a:lnTo>
                  <a:pt x="148476" y="25360"/>
                </a:lnTo>
                <a:lnTo>
                  <a:pt x="119844" y="25360"/>
                </a:lnTo>
                <a:close/>
              </a:path>
            </a:pathLst>
          </a:custGeom>
          <a:solidFill>
            <a:srgbClr val="FFFFFF"/>
          </a:solidFill>
          <a:ln>
            <a:noFill/>
          </a:ln>
        </p:spPr>
      </p:sp>
      <p:sp>
        <p:nvSpPr>
          <p:cNvPr id="353" name="Google Shape;353;p49"/>
          <p:cNvSpPr/>
          <p:nvPr/>
        </p:nvSpPr>
        <p:spPr>
          <a:xfrm>
            <a:off x="4206729" y="1406384"/>
            <a:ext cx="609600" cy="651900"/>
          </a:xfrm>
          <a:prstGeom prst="rect">
            <a:avLst/>
          </a:prstGeom>
          <a:solidFill>
            <a:srgbClr val="000000"/>
          </a:solidFill>
          <a:ln cap="flat" cmpd="sng" w="9400">
            <a:solidFill>
              <a:srgbClr val="000000"/>
            </a:solidFill>
            <a:prstDash val="solid"/>
            <a:round/>
            <a:headEnd len="sm" w="sm" type="none"/>
            <a:tailEnd len="sm" w="sm" type="none"/>
          </a:ln>
        </p:spPr>
        <p:txBody>
          <a:bodyPr anchorCtr="0" anchor="ctr" bIns="90225" lIns="90225" spcFirstLastPara="1" rIns="90225" wrap="square" tIns="90225">
            <a:noAutofit/>
          </a:bodyPr>
          <a:lstStyle/>
          <a:p>
            <a:pPr indent="0" lvl="0" marL="0" rtl="0" algn="ctr">
              <a:spcBef>
                <a:spcPts val="0"/>
              </a:spcBef>
              <a:spcAft>
                <a:spcPts val="0"/>
              </a:spcAft>
              <a:buNone/>
            </a:pPr>
            <a:r>
              <a:t/>
            </a:r>
            <a:endParaRPr b="1" sz="1381"/>
          </a:p>
        </p:txBody>
      </p:sp>
      <p:sp>
        <p:nvSpPr>
          <p:cNvPr id="354" name="Google Shape;354;p49"/>
          <p:cNvSpPr/>
          <p:nvPr/>
        </p:nvSpPr>
        <p:spPr>
          <a:xfrm>
            <a:off x="1227485" y="799390"/>
            <a:ext cx="927647" cy="1866249"/>
          </a:xfrm>
          <a:custGeom>
            <a:rect b="b" l="l" r="r" t="t"/>
            <a:pathLst>
              <a:path extrusionOk="0" h="79221" w="39378">
                <a:moveTo>
                  <a:pt x="1" y="79220"/>
                </a:moveTo>
                <a:lnTo>
                  <a:pt x="39377" y="70941"/>
                </a:lnTo>
                <a:lnTo>
                  <a:pt x="39377" y="8280"/>
                </a:lnTo>
                <a:lnTo>
                  <a:pt x="1" y="1"/>
                </a:lnTo>
                <a:lnTo>
                  <a:pt x="1" y="7922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355" name="Google Shape;355;p49"/>
          <p:cNvSpPr/>
          <p:nvPr/>
        </p:nvSpPr>
        <p:spPr>
          <a:xfrm>
            <a:off x="2217053" y="1005179"/>
            <a:ext cx="928118" cy="1454676"/>
          </a:xfrm>
          <a:custGeom>
            <a:rect b="b" l="l" r="r" t="t"/>
            <a:pathLst>
              <a:path extrusionOk="0" h="61750" w="39398">
                <a:moveTo>
                  <a:pt x="0" y="61749"/>
                </a:moveTo>
                <a:lnTo>
                  <a:pt x="39398" y="53470"/>
                </a:lnTo>
                <a:lnTo>
                  <a:pt x="39398" y="8280"/>
                </a:lnTo>
                <a:lnTo>
                  <a:pt x="0" y="0"/>
                </a:lnTo>
                <a:lnTo>
                  <a:pt x="0" y="61749"/>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356" name="Google Shape;356;p49"/>
          <p:cNvSpPr/>
          <p:nvPr/>
        </p:nvSpPr>
        <p:spPr>
          <a:xfrm>
            <a:off x="3207092" y="1211098"/>
            <a:ext cx="931299" cy="1042843"/>
          </a:xfrm>
          <a:custGeom>
            <a:rect b="b" l="l" r="r" t="t"/>
            <a:pathLst>
              <a:path extrusionOk="0" h="44268" w="39533">
                <a:moveTo>
                  <a:pt x="1" y="44268"/>
                </a:moveTo>
                <a:lnTo>
                  <a:pt x="39533" y="35957"/>
                </a:lnTo>
                <a:lnTo>
                  <a:pt x="39533" y="8290"/>
                </a:lnTo>
                <a:lnTo>
                  <a:pt x="1" y="0"/>
                </a:lnTo>
                <a:lnTo>
                  <a:pt x="1" y="44268"/>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357" name="Google Shape;357;p49"/>
          <p:cNvSpPr/>
          <p:nvPr/>
        </p:nvSpPr>
        <p:spPr>
          <a:xfrm>
            <a:off x="4884230" y="1211098"/>
            <a:ext cx="931299" cy="1042843"/>
          </a:xfrm>
          <a:custGeom>
            <a:rect b="b" l="l" r="r" t="t"/>
            <a:pathLst>
              <a:path extrusionOk="0" h="44268" w="39533">
                <a:moveTo>
                  <a:pt x="39533" y="0"/>
                </a:moveTo>
                <a:lnTo>
                  <a:pt x="1" y="8300"/>
                </a:lnTo>
                <a:lnTo>
                  <a:pt x="1" y="35967"/>
                </a:lnTo>
                <a:lnTo>
                  <a:pt x="39533" y="44268"/>
                </a:lnTo>
                <a:lnTo>
                  <a:pt x="39533"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358" name="Google Shape;358;p49"/>
          <p:cNvSpPr/>
          <p:nvPr/>
        </p:nvSpPr>
        <p:spPr>
          <a:xfrm>
            <a:off x="5877449" y="1005179"/>
            <a:ext cx="928142" cy="1454676"/>
          </a:xfrm>
          <a:custGeom>
            <a:rect b="b" l="l" r="r" t="t"/>
            <a:pathLst>
              <a:path extrusionOk="0" h="61750" w="39399">
                <a:moveTo>
                  <a:pt x="39398" y="0"/>
                </a:moveTo>
                <a:lnTo>
                  <a:pt x="1" y="8280"/>
                </a:lnTo>
                <a:lnTo>
                  <a:pt x="1" y="53470"/>
                </a:lnTo>
                <a:lnTo>
                  <a:pt x="39398" y="61749"/>
                </a:lnTo>
                <a:lnTo>
                  <a:pt x="39398"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359" name="Google Shape;359;p49"/>
          <p:cNvSpPr/>
          <p:nvPr/>
        </p:nvSpPr>
        <p:spPr>
          <a:xfrm>
            <a:off x="6867512" y="799390"/>
            <a:ext cx="927624" cy="1866249"/>
          </a:xfrm>
          <a:custGeom>
            <a:rect b="b" l="l" r="r" t="t"/>
            <a:pathLst>
              <a:path extrusionOk="0" h="79221" w="39377">
                <a:moveTo>
                  <a:pt x="39377" y="1"/>
                </a:moveTo>
                <a:lnTo>
                  <a:pt x="0" y="8280"/>
                </a:lnTo>
                <a:lnTo>
                  <a:pt x="0" y="70951"/>
                </a:lnTo>
                <a:lnTo>
                  <a:pt x="39377" y="79220"/>
                </a:lnTo>
                <a:lnTo>
                  <a:pt x="39377" y="1"/>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360" name="Google Shape;360;p49"/>
          <p:cNvSpPr/>
          <p:nvPr/>
        </p:nvSpPr>
        <p:spPr>
          <a:xfrm>
            <a:off x="1159747" y="678679"/>
            <a:ext cx="6714736" cy="2107666"/>
          </a:xfrm>
          <a:custGeom>
            <a:rect b="b" l="l" r="r" t="t"/>
            <a:pathLst>
              <a:path extrusionOk="0" fill="none" h="89469" w="285036">
                <a:moveTo>
                  <a:pt x="156388" y="26932"/>
                </a:moveTo>
                <a:lnTo>
                  <a:pt x="285036" y="1"/>
                </a:lnTo>
                <a:lnTo>
                  <a:pt x="285036" y="89469"/>
                </a:lnTo>
                <a:lnTo>
                  <a:pt x="156398" y="62081"/>
                </a:lnTo>
                <a:lnTo>
                  <a:pt x="128524" y="62081"/>
                </a:lnTo>
                <a:lnTo>
                  <a:pt x="1" y="89469"/>
                </a:lnTo>
                <a:lnTo>
                  <a:pt x="1" y="1"/>
                </a:lnTo>
                <a:lnTo>
                  <a:pt x="128514" y="26932"/>
                </a:lnTo>
                <a:lnTo>
                  <a:pt x="156388" y="26932"/>
                </a:lnTo>
                <a:close/>
              </a:path>
            </a:pathLst>
          </a:custGeom>
          <a:solidFill>
            <a:srgbClr val="FFFFFF"/>
          </a:solidFill>
          <a:ln cap="flat" cmpd="sng" w="18800">
            <a:solidFill>
              <a:srgbClr val="000000"/>
            </a:solidFill>
            <a:prstDash val="solid"/>
            <a:miter lim="103622"/>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1 2 1">
  <p:cSld name="TITLE_ONLY_2_1_1_2_1">
    <p:spTree>
      <p:nvGrpSpPr>
        <p:cNvPr id="361" name="Shape 361"/>
        <p:cNvGrpSpPr/>
        <p:nvPr/>
      </p:nvGrpSpPr>
      <p:grpSpPr>
        <a:xfrm>
          <a:off x="0" y="0"/>
          <a:ext cx="0" cy="0"/>
          <a:chOff x="0" y="0"/>
          <a:chExt cx="0" cy="0"/>
        </a:xfrm>
      </p:grpSpPr>
      <p:sp>
        <p:nvSpPr>
          <p:cNvPr id="362" name="Google Shape;362;p50"/>
          <p:cNvSpPr/>
          <p:nvPr/>
        </p:nvSpPr>
        <p:spPr>
          <a:xfrm>
            <a:off x="1155500" y="1341148"/>
            <a:ext cx="6728475" cy="2116725"/>
          </a:xfrm>
          <a:custGeom>
            <a:rect b="b" l="l" r="r" t="t"/>
            <a:pathLst>
              <a:path extrusionOk="0" h="84669" w="269139">
                <a:moveTo>
                  <a:pt x="0" y="0"/>
                </a:moveTo>
                <a:lnTo>
                  <a:pt x="0" y="84669"/>
                </a:lnTo>
                <a:lnTo>
                  <a:pt x="120254" y="59309"/>
                </a:lnTo>
                <a:lnTo>
                  <a:pt x="148067" y="59309"/>
                </a:lnTo>
                <a:lnTo>
                  <a:pt x="269139" y="84669"/>
                </a:lnTo>
                <a:lnTo>
                  <a:pt x="269139" y="0"/>
                </a:lnTo>
                <a:lnTo>
                  <a:pt x="148476" y="25360"/>
                </a:lnTo>
                <a:lnTo>
                  <a:pt x="119844" y="25360"/>
                </a:lnTo>
                <a:close/>
              </a:path>
            </a:pathLst>
          </a:custGeom>
          <a:solidFill>
            <a:srgbClr val="FFFFFF"/>
          </a:solidFill>
          <a:ln>
            <a:noFill/>
          </a:ln>
        </p:spPr>
      </p:sp>
      <p:sp>
        <p:nvSpPr>
          <p:cNvPr id="363" name="Google Shape;363;p50"/>
          <p:cNvSpPr/>
          <p:nvPr/>
        </p:nvSpPr>
        <p:spPr>
          <a:xfrm>
            <a:off x="4206729" y="2092184"/>
            <a:ext cx="609600" cy="651900"/>
          </a:xfrm>
          <a:prstGeom prst="rect">
            <a:avLst/>
          </a:prstGeom>
          <a:solidFill>
            <a:srgbClr val="000000"/>
          </a:solidFill>
          <a:ln cap="flat" cmpd="sng" w="9400">
            <a:solidFill>
              <a:srgbClr val="000000"/>
            </a:solidFill>
            <a:prstDash val="solid"/>
            <a:round/>
            <a:headEnd len="sm" w="sm" type="none"/>
            <a:tailEnd len="sm" w="sm" type="none"/>
          </a:ln>
        </p:spPr>
        <p:txBody>
          <a:bodyPr anchorCtr="0" anchor="ctr" bIns="90225" lIns="90225" spcFirstLastPara="1" rIns="90225" wrap="square" tIns="90225">
            <a:noAutofit/>
          </a:bodyPr>
          <a:lstStyle/>
          <a:p>
            <a:pPr indent="0" lvl="0" marL="0" rtl="0" algn="ctr">
              <a:spcBef>
                <a:spcPts val="0"/>
              </a:spcBef>
              <a:spcAft>
                <a:spcPts val="0"/>
              </a:spcAft>
              <a:buNone/>
            </a:pPr>
            <a:r>
              <a:t/>
            </a:r>
            <a:endParaRPr b="1" sz="1381"/>
          </a:p>
        </p:txBody>
      </p:sp>
      <p:sp>
        <p:nvSpPr>
          <p:cNvPr id="364" name="Google Shape;364;p50"/>
          <p:cNvSpPr/>
          <p:nvPr/>
        </p:nvSpPr>
        <p:spPr>
          <a:xfrm>
            <a:off x="1227485" y="1485190"/>
            <a:ext cx="927647" cy="1866249"/>
          </a:xfrm>
          <a:custGeom>
            <a:rect b="b" l="l" r="r" t="t"/>
            <a:pathLst>
              <a:path extrusionOk="0" h="79221" w="39378">
                <a:moveTo>
                  <a:pt x="1" y="79220"/>
                </a:moveTo>
                <a:lnTo>
                  <a:pt x="39377" y="70941"/>
                </a:lnTo>
                <a:lnTo>
                  <a:pt x="39377" y="8280"/>
                </a:lnTo>
                <a:lnTo>
                  <a:pt x="1" y="1"/>
                </a:lnTo>
                <a:lnTo>
                  <a:pt x="1" y="7922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365" name="Google Shape;365;p50"/>
          <p:cNvSpPr/>
          <p:nvPr/>
        </p:nvSpPr>
        <p:spPr>
          <a:xfrm>
            <a:off x="2217053" y="1690979"/>
            <a:ext cx="928118" cy="1454676"/>
          </a:xfrm>
          <a:custGeom>
            <a:rect b="b" l="l" r="r" t="t"/>
            <a:pathLst>
              <a:path extrusionOk="0" h="61750" w="39398">
                <a:moveTo>
                  <a:pt x="0" y="61749"/>
                </a:moveTo>
                <a:lnTo>
                  <a:pt x="39398" y="53470"/>
                </a:lnTo>
                <a:lnTo>
                  <a:pt x="39398" y="8280"/>
                </a:lnTo>
                <a:lnTo>
                  <a:pt x="0" y="0"/>
                </a:lnTo>
                <a:lnTo>
                  <a:pt x="0" y="61749"/>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366" name="Google Shape;366;p50"/>
          <p:cNvSpPr/>
          <p:nvPr/>
        </p:nvSpPr>
        <p:spPr>
          <a:xfrm>
            <a:off x="3207092" y="1896898"/>
            <a:ext cx="931299" cy="1042843"/>
          </a:xfrm>
          <a:custGeom>
            <a:rect b="b" l="l" r="r" t="t"/>
            <a:pathLst>
              <a:path extrusionOk="0" h="44268" w="39533">
                <a:moveTo>
                  <a:pt x="1" y="44268"/>
                </a:moveTo>
                <a:lnTo>
                  <a:pt x="39533" y="35957"/>
                </a:lnTo>
                <a:lnTo>
                  <a:pt x="39533" y="8290"/>
                </a:lnTo>
                <a:lnTo>
                  <a:pt x="1" y="0"/>
                </a:lnTo>
                <a:lnTo>
                  <a:pt x="1" y="44268"/>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367" name="Google Shape;367;p50"/>
          <p:cNvSpPr/>
          <p:nvPr/>
        </p:nvSpPr>
        <p:spPr>
          <a:xfrm>
            <a:off x="4884230" y="1896898"/>
            <a:ext cx="931299" cy="1042843"/>
          </a:xfrm>
          <a:custGeom>
            <a:rect b="b" l="l" r="r" t="t"/>
            <a:pathLst>
              <a:path extrusionOk="0" h="44268" w="39533">
                <a:moveTo>
                  <a:pt x="39533" y="0"/>
                </a:moveTo>
                <a:lnTo>
                  <a:pt x="1" y="8300"/>
                </a:lnTo>
                <a:lnTo>
                  <a:pt x="1" y="35967"/>
                </a:lnTo>
                <a:lnTo>
                  <a:pt x="39533" y="44268"/>
                </a:lnTo>
                <a:lnTo>
                  <a:pt x="39533"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368" name="Google Shape;368;p50"/>
          <p:cNvSpPr/>
          <p:nvPr/>
        </p:nvSpPr>
        <p:spPr>
          <a:xfrm>
            <a:off x="5877449" y="1690979"/>
            <a:ext cx="928142" cy="1454676"/>
          </a:xfrm>
          <a:custGeom>
            <a:rect b="b" l="l" r="r" t="t"/>
            <a:pathLst>
              <a:path extrusionOk="0" h="61750" w="39399">
                <a:moveTo>
                  <a:pt x="39398" y="0"/>
                </a:moveTo>
                <a:lnTo>
                  <a:pt x="1" y="8280"/>
                </a:lnTo>
                <a:lnTo>
                  <a:pt x="1" y="53470"/>
                </a:lnTo>
                <a:lnTo>
                  <a:pt x="39398" y="61749"/>
                </a:lnTo>
                <a:lnTo>
                  <a:pt x="39398"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369" name="Google Shape;369;p50"/>
          <p:cNvSpPr/>
          <p:nvPr/>
        </p:nvSpPr>
        <p:spPr>
          <a:xfrm>
            <a:off x="6867512" y="1485190"/>
            <a:ext cx="927624" cy="1866249"/>
          </a:xfrm>
          <a:custGeom>
            <a:rect b="b" l="l" r="r" t="t"/>
            <a:pathLst>
              <a:path extrusionOk="0" h="79221" w="39377">
                <a:moveTo>
                  <a:pt x="39377" y="1"/>
                </a:moveTo>
                <a:lnTo>
                  <a:pt x="0" y="8280"/>
                </a:lnTo>
                <a:lnTo>
                  <a:pt x="0" y="70951"/>
                </a:lnTo>
                <a:lnTo>
                  <a:pt x="39377" y="79220"/>
                </a:lnTo>
                <a:lnTo>
                  <a:pt x="39377" y="1"/>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370" name="Google Shape;370;p50"/>
          <p:cNvSpPr/>
          <p:nvPr/>
        </p:nvSpPr>
        <p:spPr>
          <a:xfrm>
            <a:off x="1159747" y="1364479"/>
            <a:ext cx="6714736" cy="2107666"/>
          </a:xfrm>
          <a:custGeom>
            <a:rect b="b" l="l" r="r" t="t"/>
            <a:pathLst>
              <a:path extrusionOk="0" fill="none" h="89469" w="285036">
                <a:moveTo>
                  <a:pt x="156388" y="26932"/>
                </a:moveTo>
                <a:lnTo>
                  <a:pt x="285036" y="1"/>
                </a:lnTo>
                <a:lnTo>
                  <a:pt x="285036" y="89469"/>
                </a:lnTo>
                <a:lnTo>
                  <a:pt x="156398" y="62081"/>
                </a:lnTo>
                <a:lnTo>
                  <a:pt x="128524" y="62081"/>
                </a:lnTo>
                <a:lnTo>
                  <a:pt x="1" y="89469"/>
                </a:lnTo>
                <a:lnTo>
                  <a:pt x="1" y="1"/>
                </a:lnTo>
                <a:lnTo>
                  <a:pt x="128514" y="26932"/>
                </a:lnTo>
                <a:lnTo>
                  <a:pt x="156388" y="26932"/>
                </a:lnTo>
                <a:close/>
              </a:path>
            </a:pathLst>
          </a:custGeom>
          <a:solidFill>
            <a:srgbClr val="FFFFFF"/>
          </a:solidFill>
          <a:ln cap="flat" cmpd="sng" w="18800">
            <a:solidFill>
              <a:srgbClr val="000000"/>
            </a:solidFill>
            <a:prstDash val="solid"/>
            <a:miter lim="103622"/>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1 1">
  <p:cSld name="TITLE_ONLY_2_1_1_1">
    <p:spTree>
      <p:nvGrpSpPr>
        <p:cNvPr id="371" name="Shape 371"/>
        <p:cNvGrpSpPr/>
        <p:nvPr/>
      </p:nvGrpSpPr>
      <p:grpSpPr>
        <a:xfrm>
          <a:off x="0" y="0"/>
          <a:ext cx="0" cy="0"/>
          <a:chOff x="0" y="0"/>
          <a:chExt cx="0" cy="0"/>
        </a:xfrm>
      </p:grpSpPr>
      <p:sp>
        <p:nvSpPr>
          <p:cNvPr id="372" name="Google Shape;372;p51"/>
          <p:cNvSpPr/>
          <p:nvPr/>
        </p:nvSpPr>
        <p:spPr>
          <a:xfrm>
            <a:off x="2070509" y="1117362"/>
            <a:ext cx="955200" cy="3132600"/>
          </a:xfrm>
          <a:prstGeom prst="rect">
            <a:avLst/>
          </a:prstGeom>
          <a:solidFill>
            <a:schemeClr val="lt2"/>
          </a:solidFill>
          <a:ln>
            <a:noFill/>
          </a:ln>
        </p:spPr>
        <p:txBody>
          <a:bodyPr anchorCtr="0" anchor="ctr" bIns="74200" lIns="74200" spcFirstLastPara="1" rIns="74200" wrap="square" tIns="74200">
            <a:noAutofit/>
          </a:bodyPr>
          <a:lstStyle/>
          <a:p>
            <a:pPr indent="0" lvl="0" marL="0" rtl="0" algn="ctr">
              <a:spcBef>
                <a:spcPts val="0"/>
              </a:spcBef>
              <a:spcAft>
                <a:spcPts val="0"/>
              </a:spcAft>
              <a:buNone/>
            </a:pPr>
            <a:r>
              <a:t/>
            </a:r>
            <a:endParaRPr sz="1136">
              <a:latin typeface="Roboto"/>
              <a:ea typeface="Roboto"/>
              <a:cs typeface="Roboto"/>
              <a:sym typeface="Roboto"/>
            </a:endParaRPr>
          </a:p>
        </p:txBody>
      </p:sp>
      <p:sp>
        <p:nvSpPr>
          <p:cNvPr id="373" name="Google Shape;373;p51"/>
          <p:cNvSpPr/>
          <p:nvPr/>
        </p:nvSpPr>
        <p:spPr>
          <a:xfrm>
            <a:off x="4074312" y="1117362"/>
            <a:ext cx="955200" cy="3132600"/>
          </a:xfrm>
          <a:prstGeom prst="rect">
            <a:avLst/>
          </a:prstGeom>
          <a:solidFill>
            <a:schemeClr val="lt2"/>
          </a:solidFill>
          <a:ln>
            <a:noFill/>
          </a:ln>
        </p:spPr>
        <p:txBody>
          <a:bodyPr anchorCtr="0" anchor="ctr" bIns="74200" lIns="74200" spcFirstLastPara="1" rIns="74200" wrap="square" tIns="74200">
            <a:noAutofit/>
          </a:bodyPr>
          <a:lstStyle/>
          <a:p>
            <a:pPr indent="0" lvl="0" marL="0" rtl="0" algn="ctr">
              <a:spcBef>
                <a:spcPts val="0"/>
              </a:spcBef>
              <a:spcAft>
                <a:spcPts val="0"/>
              </a:spcAft>
              <a:buNone/>
            </a:pPr>
            <a:r>
              <a:t/>
            </a:r>
            <a:endParaRPr sz="1136">
              <a:latin typeface="Roboto"/>
              <a:ea typeface="Roboto"/>
              <a:cs typeface="Roboto"/>
              <a:sym typeface="Roboto"/>
            </a:endParaRPr>
          </a:p>
        </p:txBody>
      </p:sp>
      <p:sp>
        <p:nvSpPr>
          <p:cNvPr id="374" name="Google Shape;374;p51"/>
          <p:cNvSpPr/>
          <p:nvPr/>
        </p:nvSpPr>
        <p:spPr>
          <a:xfrm>
            <a:off x="6078124" y="1117362"/>
            <a:ext cx="955200" cy="3132600"/>
          </a:xfrm>
          <a:prstGeom prst="rect">
            <a:avLst/>
          </a:prstGeom>
          <a:solidFill>
            <a:schemeClr val="lt2"/>
          </a:solidFill>
          <a:ln>
            <a:noFill/>
          </a:ln>
        </p:spPr>
        <p:txBody>
          <a:bodyPr anchorCtr="0" anchor="ctr" bIns="74200" lIns="74200" spcFirstLastPara="1" rIns="74200" wrap="square" tIns="74200">
            <a:noAutofit/>
          </a:bodyPr>
          <a:lstStyle/>
          <a:p>
            <a:pPr indent="0" lvl="0" marL="0" rtl="0" algn="ctr">
              <a:spcBef>
                <a:spcPts val="0"/>
              </a:spcBef>
              <a:spcAft>
                <a:spcPts val="0"/>
              </a:spcAft>
              <a:buNone/>
            </a:pPr>
            <a:r>
              <a:t/>
            </a:r>
            <a:endParaRPr sz="1136">
              <a:latin typeface="Roboto"/>
              <a:ea typeface="Roboto"/>
              <a:cs typeface="Roboto"/>
              <a:sym typeface="Roboto"/>
            </a:endParaRPr>
          </a:p>
        </p:txBody>
      </p:sp>
      <p:pic>
        <p:nvPicPr>
          <p:cNvPr id="375" name="Google Shape;375;p51" title="Vector.png"/>
          <p:cNvPicPr preferRelativeResize="0"/>
          <p:nvPr/>
        </p:nvPicPr>
        <p:blipFill>
          <a:blip r:embed="rId2">
            <a:alphaModFix amt="55000"/>
          </a:blip>
          <a:stretch>
            <a:fillRect/>
          </a:stretch>
        </p:blipFill>
        <p:spPr>
          <a:xfrm>
            <a:off x="1180243" y="1823298"/>
            <a:ext cx="6747618" cy="2087679"/>
          </a:xfrm>
          <a:prstGeom prst="rect">
            <a:avLst/>
          </a:prstGeom>
          <a:noFill/>
          <a:ln>
            <a:noFill/>
          </a:ln>
        </p:spPr>
      </p:pic>
      <p:sp>
        <p:nvSpPr>
          <p:cNvPr id="376" name="Google Shape;376;p51"/>
          <p:cNvSpPr txBox="1"/>
          <p:nvPr/>
        </p:nvSpPr>
        <p:spPr>
          <a:xfrm>
            <a:off x="5209051" y="1244347"/>
            <a:ext cx="674400" cy="210300"/>
          </a:xfrm>
          <a:prstGeom prst="rect">
            <a:avLst/>
          </a:prstGeom>
          <a:noFill/>
          <a:ln>
            <a:noFill/>
          </a:ln>
        </p:spPr>
        <p:txBody>
          <a:bodyPr anchorCtr="0" anchor="ctr" bIns="95900" lIns="95900" spcFirstLastPara="1" rIns="95900" wrap="square" tIns="95900">
            <a:noAutofit/>
          </a:bodyPr>
          <a:lstStyle/>
          <a:p>
            <a:pPr indent="0" lvl="0" marL="0" rtl="0" algn="ctr">
              <a:spcBef>
                <a:spcPts val="0"/>
              </a:spcBef>
              <a:spcAft>
                <a:spcPts val="0"/>
              </a:spcAft>
              <a:buNone/>
            </a:pPr>
            <a:r>
              <a:rPr lang="en" sz="734">
                <a:solidFill>
                  <a:schemeClr val="dk1"/>
                </a:solidFill>
                <a:latin typeface="Barlow"/>
                <a:ea typeface="Barlow"/>
                <a:cs typeface="Barlow"/>
                <a:sym typeface="Barlow"/>
              </a:rPr>
              <a:t>ONBOARD</a:t>
            </a:r>
            <a:endParaRPr sz="734">
              <a:solidFill>
                <a:schemeClr val="dk1"/>
              </a:solidFill>
              <a:latin typeface="Barlow"/>
              <a:ea typeface="Barlow"/>
              <a:cs typeface="Barlow"/>
              <a:sym typeface="Barlow"/>
            </a:endParaRPr>
          </a:p>
          <a:p>
            <a:pPr indent="0" lvl="0" marL="0" rtl="0" algn="ctr">
              <a:spcBef>
                <a:spcPts val="0"/>
              </a:spcBef>
              <a:spcAft>
                <a:spcPts val="0"/>
              </a:spcAft>
              <a:buNone/>
            </a:pPr>
            <a:r>
              <a:rPr b="1" lang="en" sz="1049">
                <a:solidFill>
                  <a:schemeClr val="dk1"/>
                </a:solidFill>
                <a:latin typeface="Barlow"/>
                <a:ea typeface="Barlow"/>
                <a:cs typeface="Barlow"/>
                <a:sym typeface="Barlow"/>
              </a:rPr>
              <a:t>Live</a:t>
            </a:r>
            <a:endParaRPr b="1" sz="1049">
              <a:solidFill>
                <a:schemeClr val="dk1"/>
              </a:solidFill>
              <a:latin typeface="Barlow"/>
              <a:ea typeface="Barlow"/>
              <a:cs typeface="Barlow"/>
              <a:sym typeface="Barlow"/>
            </a:endParaRPr>
          </a:p>
        </p:txBody>
      </p:sp>
      <p:sp>
        <p:nvSpPr>
          <p:cNvPr id="377" name="Google Shape;377;p51"/>
          <p:cNvSpPr txBox="1"/>
          <p:nvPr/>
        </p:nvSpPr>
        <p:spPr>
          <a:xfrm>
            <a:off x="1165511" y="1184743"/>
            <a:ext cx="803400" cy="312900"/>
          </a:xfrm>
          <a:prstGeom prst="rect">
            <a:avLst/>
          </a:prstGeom>
          <a:noFill/>
          <a:ln>
            <a:noFill/>
          </a:ln>
        </p:spPr>
        <p:txBody>
          <a:bodyPr anchorCtr="0" anchor="ctr" bIns="95900" lIns="95900" spcFirstLastPara="1" rIns="95900" wrap="square" tIns="95900">
            <a:noAutofit/>
          </a:bodyPr>
          <a:lstStyle/>
          <a:p>
            <a:pPr indent="0" lvl="0" marL="0" rtl="0" algn="ctr">
              <a:spcBef>
                <a:spcPts val="0"/>
              </a:spcBef>
              <a:spcAft>
                <a:spcPts val="0"/>
              </a:spcAft>
              <a:buNone/>
            </a:pPr>
            <a:r>
              <a:rPr lang="en" sz="734">
                <a:solidFill>
                  <a:schemeClr val="dk1"/>
                </a:solidFill>
                <a:latin typeface="Barlow"/>
                <a:ea typeface="Barlow"/>
                <a:cs typeface="Barlow"/>
                <a:sym typeface="Barlow"/>
              </a:rPr>
              <a:t>LEADGEN</a:t>
            </a:r>
            <a:endParaRPr sz="734">
              <a:solidFill>
                <a:schemeClr val="dk1"/>
              </a:solidFill>
              <a:latin typeface="Barlow"/>
              <a:ea typeface="Barlow"/>
              <a:cs typeface="Barlow"/>
              <a:sym typeface="Barlow"/>
            </a:endParaRPr>
          </a:p>
          <a:p>
            <a:pPr indent="0" lvl="0" marL="0" rtl="0" algn="ctr">
              <a:spcBef>
                <a:spcPts val="0"/>
              </a:spcBef>
              <a:spcAft>
                <a:spcPts val="0"/>
              </a:spcAft>
              <a:buNone/>
            </a:pPr>
            <a:r>
              <a:rPr b="1" lang="en" sz="1049">
                <a:solidFill>
                  <a:schemeClr val="dk1"/>
                </a:solidFill>
                <a:latin typeface="Barlow"/>
                <a:ea typeface="Barlow"/>
                <a:cs typeface="Barlow"/>
                <a:sym typeface="Barlow"/>
              </a:rPr>
              <a:t>Prospects</a:t>
            </a:r>
            <a:endParaRPr b="1" sz="1049">
              <a:solidFill>
                <a:schemeClr val="dk1"/>
              </a:solidFill>
              <a:latin typeface="Barlow"/>
              <a:ea typeface="Barlow"/>
              <a:cs typeface="Barlow"/>
              <a:sym typeface="Barlow"/>
            </a:endParaRPr>
          </a:p>
        </p:txBody>
      </p:sp>
      <p:sp>
        <p:nvSpPr>
          <p:cNvPr id="378" name="Google Shape;378;p51"/>
          <p:cNvSpPr txBox="1"/>
          <p:nvPr/>
        </p:nvSpPr>
        <p:spPr>
          <a:xfrm>
            <a:off x="3045272" y="1184735"/>
            <a:ext cx="1029900" cy="312900"/>
          </a:xfrm>
          <a:prstGeom prst="rect">
            <a:avLst/>
          </a:prstGeom>
          <a:noFill/>
          <a:ln>
            <a:noFill/>
          </a:ln>
        </p:spPr>
        <p:txBody>
          <a:bodyPr anchorCtr="0" anchor="ctr" bIns="95900" lIns="95900" spcFirstLastPara="1" rIns="95900" wrap="square" tIns="95900">
            <a:noAutofit/>
          </a:bodyPr>
          <a:lstStyle/>
          <a:p>
            <a:pPr indent="0" lvl="0" marL="0" rtl="0" algn="ctr">
              <a:spcBef>
                <a:spcPts val="0"/>
              </a:spcBef>
              <a:spcAft>
                <a:spcPts val="0"/>
              </a:spcAft>
              <a:buNone/>
            </a:pPr>
            <a:r>
              <a:rPr lang="en" sz="734">
                <a:solidFill>
                  <a:schemeClr val="dk1"/>
                </a:solidFill>
                <a:latin typeface="Barlow"/>
                <a:ea typeface="Barlow"/>
                <a:cs typeface="Barlow"/>
                <a:sym typeface="Barlow"/>
              </a:rPr>
              <a:t>SELLING</a:t>
            </a:r>
            <a:endParaRPr sz="734">
              <a:solidFill>
                <a:schemeClr val="dk1"/>
              </a:solidFill>
              <a:latin typeface="Barlow"/>
              <a:ea typeface="Barlow"/>
              <a:cs typeface="Barlow"/>
              <a:sym typeface="Barlow"/>
            </a:endParaRPr>
          </a:p>
          <a:p>
            <a:pPr indent="0" lvl="0" marL="0" rtl="0" algn="ctr">
              <a:spcBef>
                <a:spcPts val="0"/>
              </a:spcBef>
              <a:spcAft>
                <a:spcPts val="0"/>
              </a:spcAft>
              <a:buNone/>
            </a:pPr>
            <a:r>
              <a:rPr b="1" lang="en" sz="1049">
                <a:solidFill>
                  <a:schemeClr val="dk1"/>
                </a:solidFill>
                <a:latin typeface="Barlow"/>
                <a:ea typeface="Barlow"/>
                <a:cs typeface="Barlow"/>
                <a:sym typeface="Barlow"/>
              </a:rPr>
              <a:t>Opportunities</a:t>
            </a:r>
            <a:endParaRPr b="1" sz="1049">
              <a:solidFill>
                <a:schemeClr val="dk1"/>
              </a:solidFill>
              <a:latin typeface="Barlow"/>
              <a:ea typeface="Barlow"/>
              <a:cs typeface="Barlow"/>
              <a:sym typeface="Barlow"/>
            </a:endParaRPr>
          </a:p>
        </p:txBody>
      </p:sp>
      <p:sp>
        <p:nvSpPr>
          <p:cNvPr id="379" name="Google Shape;379;p51"/>
          <p:cNvSpPr txBox="1"/>
          <p:nvPr/>
        </p:nvSpPr>
        <p:spPr>
          <a:xfrm>
            <a:off x="2102842" y="1184733"/>
            <a:ext cx="955200" cy="312900"/>
          </a:xfrm>
          <a:prstGeom prst="rect">
            <a:avLst/>
          </a:prstGeom>
          <a:noFill/>
          <a:ln>
            <a:noFill/>
          </a:ln>
        </p:spPr>
        <p:txBody>
          <a:bodyPr anchorCtr="0" anchor="ctr" bIns="95900" lIns="95900" spcFirstLastPara="1" rIns="95900" wrap="square" tIns="95900">
            <a:noAutofit/>
          </a:bodyPr>
          <a:lstStyle/>
          <a:p>
            <a:pPr indent="0" lvl="0" marL="0" rtl="0" algn="ctr">
              <a:spcBef>
                <a:spcPts val="0"/>
              </a:spcBef>
              <a:spcAft>
                <a:spcPts val="0"/>
              </a:spcAft>
              <a:buNone/>
            </a:pPr>
            <a:r>
              <a:rPr lang="en" sz="734">
                <a:solidFill>
                  <a:schemeClr val="dk1"/>
                </a:solidFill>
                <a:latin typeface="Barlow"/>
                <a:ea typeface="Barlow"/>
                <a:cs typeface="Barlow"/>
                <a:sym typeface="Barlow"/>
              </a:rPr>
              <a:t>LEADDEV</a:t>
            </a:r>
            <a:endParaRPr sz="734">
              <a:solidFill>
                <a:schemeClr val="dk1"/>
              </a:solidFill>
              <a:latin typeface="Barlow"/>
              <a:ea typeface="Barlow"/>
              <a:cs typeface="Barlow"/>
              <a:sym typeface="Barlow"/>
            </a:endParaRPr>
          </a:p>
          <a:p>
            <a:pPr indent="0" lvl="0" marL="0" rtl="0" algn="ctr">
              <a:spcBef>
                <a:spcPts val="0"/>
              </a:spcBef>
              <a:spcAft>
                <a:spcPts val="0"/>
              </a:spcAft>
              <a:buNone/>
            </a:pPr>
            <a:r>
              <a:rPr b="1" lang="en" sz="1049">
                <a:solidFill>
                  <a:schemeClr val="dk1"/>
                </a:solidFill>
                <a:latin typeface="Barlow"/>
                <a:ea typeface="Barlow"/>
                <a:cs typeface="Barlow"/>
                <a:sym typeface="Barlow"/>
              </a:rPr>
              <a:t>Leads</a:t>
            </a:r>
            <a:endParaRPr b="1" sz="1049">
              <a:solidFill>
                <a:schemeClr val="dk1"/>
              </a:solidFill>
              <a:latin typeface="Barlow"/>
              <a:ea typeface="Barlow"/>
              <a:cs typeface="Barlow"/>
              <a:sym typeface="Barlow"/>
            </a:endParaRPr>
          </a:p>
        </p:txBody>
      </p:sp>
      <p:sp>
        <p:nvSpPr>
          <p:cNvPr id="380" name="Google Shape;380;p51"/>
          <p:cNvSpPr txBox="1"/>
          <p:nvPr/>
        </p:nvSpPr>
        <p:spPr>
          <a:xfrm>
            <a:off x="4262844" y="1244345"/>
            <a:ext cx="598800" cy="210300"/>
          </a:xfrm>
          <a:prstGeom prst="rect">
            <a:avLst/>
          </a:prstGeom>
          <a:noFill/>
          <a:ln>
            <a:noFill/>
          </a:ln>
        </p:spPr>
        <p:txBody>
          <a:bodyPr anchorCtr="0" anchor="ctr" bIns="95900" lIns="95900" spcFirstLastPara="1" rIns="95900" wrap="square" tIns="95900">
            <a:noAutofit/>
          </a:bodyPr>
          <a:lstStyle/>
          <a:p>
            <a:pPr indent="0" lvl="0" marL="0" rtl="0" algn="ctr">
              <a:spcBef>
                <a:spcPts val="0"/>
              </a:spcBef>
              <a:spcAft>
                <a:spcPts val="0"/>
              </a:spcAft>
              <a:buNone/>
            </a:pPr>
            <a:r>
              <a:rPr lang="en" sz="734">
                <a:solidFill>
                  <a:schemeClr val="dk1"/>
                </a:solidFill>
                <a:latin typeface="Barlow"/>
                <a:ea typeface="Barlow"/>
                <a:cs typeface="Barlow"/>
                <a:sym typeface="Barlow"/>
              </a:rPr>
              <a:t>ACTIVATE</a:t>
            </a:r>
            <a:endParaRPr sz="734">
              <a:solidFill>
                <a:schemeClr val="dk1"/>
              </a:solidFill>
              <a:latin typeface="Barlow"/>
              <a:ea typeface="Barlow"/>
              <a:cs typeface="Barlow"/>
              <a:sym typeface="Barlow"/>
            </a:endParaRPr>
          </a:p>
          <a:p>
            <a:pPr indent="0" lvl="0" marL="0" rtl="0" algn="ctr">
              <a:spcBef>
                <a:spcPts val="0"/>
              </a:spcBef>
              <a:spcAft>
                <a:spcPts val="0"/>
              </a:spcAft>
              <a:buNone/>
            </a:pPr>
            <a:r>
              <a:rPr b="1" lang="en" sz="1049">
                <a:solidFill>
                  <a:schemeClr val="dk1"/>
                </a:solidFill>
                <a:latin typeface="Barlow"/>
                <a:ea typeface="Barlow"/>
                <a:cs typeface="Barlow"/>
                <a:sym typeface="Barlow"/>
              </a:rPr>
              <a:t>Wins</a:t>
            </a:r>
            <a:endParaRPr b="1" sz="1049">
              <a:solidFill>
                <a:schemeClr val="dk1"/>
              </a:solidFill>
              <a:latin typeface="Barlow"/>
              <a:ea typeface="Barlow"/>
              <a:cs typeface="Barlow"/>
              <a:sym typeface="Barlow"/>
            </a:endParaRPr>
          </a:p>
        </p:txBody>
      </p:sp>
      <p:sp>
        <p:nvSpPr>
          <p:cNvPr id="381" name="Google Shape;381;p51"/>
          <p:cNvSpPr txBox="1"/>
          <p:nvPr/>
        </p:nvSpPr>
        <p:spPr>
          <a:xfrm>
            <a:off x="7110630" y="1244347"/>
            <a:ext cx="875700" cy="210300"/>
          </a:xfrm>
          <a:prstGeom prst="rect">
            <a:avLst/>
          </a:prstGeom>
          <a:noFill/>
          <a:ln>
            <a:noFill/>
          </a:ln>
        </p:spPr>
        <p:txBody>
          <a:bodyPr anchorCtr="0" anchor="ctr" bIns="95900" lIns="95900" spcFirstLastPara="1" rIns="95900" wrap="square" tIns="95900">
            <a:noAutofit/>
          </a:bodyPr>
          <a:lstStyle/>
          <a:p>
            <a:pPr indent="0" lvl="0" marL="0" rtl="0" algn="ctr">
              <a:spcBef>
                <a:spcPts val="0"/>
              </a:spcBef>
              <a:spcAft>
                <a:spcPts val="0"/>
              </a:spcAft>
              <a:buNone/>
            </a:pPr>
            <a:r>
              <a:rPr lang="en" sz="734">
                <a:solidFill>
                  <a:schemeClr val="dk1"/>
                </a:solidFill>
                <a:latin typeface="Barlow"/>
                <a:ea typeface="Barlow"/>
                <a:cs typeface="Barlow"/>
                <a:sym typeface="Barlow"/>
              </a:rPr>
              <a:t>EXPAND</a:t>
            </a:r>
            <a:endParaRPr sz="734">
              <a:solidFill>
                <a:schemeClr val="dk1"/>
              </a:solidFill>
              <a:latin typeface="Barlow"/>
              <a:ea typeface="Barlow"/>
              <a:cs typeface="Barlow"/>
              <a:sym typeface="Barlow"/>
            </a:endParaRPr>
          </a:p>
          <a:p>
            <a:pPr indent="0" lvl="0" marL="0" rtl="0" algn="ctr">
              <a:spcBef>
                <a:spcPts val="0"/>
              </a:spcBef>
              <a:spcAft>
                <a:spcPts val="0"/>
              </a:spcAft>
              <a:buNone/>
            </a:pPr>
            <a:r>
              <a:rPr b="1" lang="en" sz="1049">
                <a:solidFill>
                  <a:schemeClr val="dk1"/>
                </a:solidFill>
                <a:latin typeface="Barlow"/>
                <a:ea typeface="Barlow"/>
                <a:cs typeface="Barlow"/>
                <a:sym typeface="Barlow"/>
              </a:rPr>
              <a:t>Growth</a:t>
            </a:r>
            <a:endParaRPr b="1" sz="1049">
              <a:solidFill>
                <a:schemeClr val="dk1"/>
              </a:solidFill>
              <a:latin typeface="Barlow"/>
              <a:ea typeface="Barlow"/>
              <a:cs typeface="Barlow"/>
              <a:sym typeface="Barlow"/>
            </a:endParaRPr>
          </a:p>
        </p:txBody>
      </p:sp>
      <p:sp>
        <p:nvSpPr>
          <p:cNvPr id="382" name="Google Shape;382;p51"/>
          <p:cNvSpPr txBox="1"/>
          <p:nvPr/>
        </p:nvSpPr>
        <p:spPr>
          <a:xfrm>
            <a:off x="6078119" y="1244347"/>
            <a:ext cx="931500" cy="210300"/>
          </a:xfrm>
          <a:prstGeom prst="rect">
            <a:avLst/>
          </a:prstGeom>
          <a:noFill/>
          <a:ln>
            <a:noFill/>
          </a:ln>
        </p:spPr>
        <p:txBody>
          <a:bodyPr anchorCtr="0" anchor="ctr" bIns="95900" lIns="95900" spcFirstLastPara="1" rIns="95900" wrap="square" tIns="95900">
            <a:noAutofit/>
          </a:bodyPr>
          <a:lstStyle/>
          <a:p>
            <a:pPr indent="0" lvl="0" marL="0" rtl="0" algn="ctr">
              <a:spcBef>
                <a:spcPts val="0"/>
              </a:spcBef>
              <a:spcAft>
                <a:spcPts val="0"/>
              </a:spcAft>
              <a:buNone/>
            </a:pPr>
            <a:r>
              <a:rPr lang="en" sz="734">
                <a:solidFill>
                  <a:schemeClr val="dk1"/>
                </a:solidFill>
                <a:latin typeface="Barlow"/>
                <a:ea typeface="Barlow"/>
                <a:cs typeface="Barlow"/>
                <a:sym typeface="Barlow"/>
              </a:rPr>
              <a:t>RETAIN</a:t>
            </a:r>
            <a:endParaRPr sz="734">
              <a:solidFill>
                <a:schemeClr val="dk1"/>
              </a:solidFill>
              <a:latin typeface="Barlow"/>
              <a:ea typeface="Barlow"/>
              <a:cs typeface="Barlow"/>
              <a:sym typeface="Barlow"/>
            </a:endParaRPr>
          </a:p>
          <a:p>
            <a:pPr indent="0" lvl="0" marL="0" rtl="0" algn="ctr">
              <a:spcBef>
                <a:spcPts val="0"/>
              </a:spcBef>
              <a:spcAft>
                <a:spcPts val="0"/>
              </a:spcAft>
              <a:buNone/>
            </a:pPr>
            <a:r>
              <a:rPr b="1" lang="en" sz="1049">
                <a:solidFill>
                  <a:schemeClr val="dk1"/>
                </a:solidFill>
                <a:latin typeface="Barlow"/>
                <a:ea typeface="Barlow"/>
                <a:cs typeface="Barlow"/>
                <a:sym typeface="Barlow"/>
              </a:rPr>
              <a:t>Customers</a:t>
            </a:r>
            <a:endParaRPr b="1" sz="1049">
              <a:solidFill>
                <a:schemeClr val="dk1"/>
              </a:solidFill>
              <a:latin typeface="Barlow"/>
              <a:ea typeface="Barlow"/>
              <a:cs typeface="Barlow"/>
              <a:sym typeface="Barlow"/>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Dark">
  <p:cSld name="CUSTOM_21">
    <p:bg>
      <p:bgPr>
        <a:solidFill>
          <a:schemeClr val="lt1"/>
        </a:solidFill>
      </p:bgPr>
    </p:bg>
    <p:spTree>
      <p:nvGrpSpPr>
        <p:cNvPr id="383" name="Shape 383"/>
        <p:cNvGrpSpPr/>
        <p:nvPr/>
      </p:nvGrpSpPr>
      <p:grpSpPr>
        <a:xfrm>
          <a:off x="0" y="0"/>
          <a:ext cx="0" cy="0"/>
          <a:chOff x="0" y="0"/>
          <a:chExt cx="0" cy="0"/>
        </a:xfrm>
      </p:grpSpPr>
      <p:sp>
        <p:nvSpPr>
          <p:cNvPr id="384" name="Google Shape;384;p52"/>
          <p:cNvSpPr/>
          <p:nvPr/>
        </p:nvSpPr>
        <p:spPr>
          <a:xfrm>
            <a:off x="0" y="4782875"/>
            <a:ext cx="9144000" cy="360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BLANK_2_1">
    <p:bg>
      <p:bgPr>
        <a:solidFill>
          <a:schemeClr val="lt2"/>
        </a:solidFill>
      </p:bgPr>
    </p:bg>
    <p:spTree>
      <p:nvGrpSpPr>
        <p:cNvPr id="16" name="Shape 16"/>
        <p:cNvGrpSpPr/>
        <p:nvPr/>
      </p:nvGrpSpPr>
      <p:grpSpPr>
        <a:xfrm>
          <a:off x="0" y="0"/>
          <a:ext cx="0" cy="0"/>
          <a:chOff x="0" y="0"/>
          <a:chExt cx="0" cy="0"/>
        </a:xfrm>
      </p:grpSpPr>
      <p:sp>
        <p:nvSpPr>
          <p:cNvPr id="17" name="Google Shape;17;p6"/>
          <p:cNvSpPr txBox="1"/>
          <p:nvPr>
            <p:ph idx="1" type="subTitle"/>
          </p:nvPr>
        </p:nvSpPr>
        <p:spPr>
          <a:xfrm>
            <a:off x="772583" y="4050291"/>
            <a:ext cx="4391700" cy="654600"/>
          </a:xfrm>
          <a:prstGeom prst="rect">
            <a:avLst/>
          </a:prstGeom>
        </p:spPr>
        <p:txBody>
          <a:bodyPr anchorCtr="0" anchor="t" bIns="91425" lIns="91425" spcFirstLastPara="1" rIns="91425" wrap="square" tIns="91425">
            <a:normAutofit/>
          </a:bodyPr>
          <a:lstStyle>
            <a:lvl1pPr lvl="0" rtl="0">
              <a:spcBef>
                <a:spcPts val="0"/>
              </a:spcBef>
              <a:spcAft>
                <a:spcPts val="0"/>
              </a:spcAft>
              <a:buSzPts val="1200"/>
              <a:buNone/>
              <a:defRPr i="1" sz="1200"/>
            </a:lvl1pPr>
            <a:lvl2pPr lvl="1" rtl="0">
              <a:spcBef>
                <a:spcPts val="0"/>
              </a:spcBef>
              <a:spcAft>
                <a:spcPts val="0"/>
              </a:spcAft>
              <a:buSzPts val="1200"/>
              <a:buNone/>
              <a:defRPr i="1" sz="1200"/>
            </a:lvl2pPr>
            <a:lvl3pPr lvl="2" rtl="0">
              <a:spcBef>
                <a:spcPts val="0"/>
              </a:spcBef>
              <a:spcAft>
                <a:spcPts val="0"/>
              </a:spcAft>
              <a:buSzPts val="1200"/>
              <a:buNone/>
              <a:defRPr i="1" sz="1200"/>
            </a:lvl3pPr>
            <a:lvl4pPr lvl="3" rtl="0">
              <a:spcBef>
                <a:spcPts val="0"/>
              </a:spcBef>
              <a:spcAft>
                <a:spcPts val="0"/>
              </a:spcAft>
              <a:buSzPts val="1200"/>
              <a:buNone/>
              <a:defRPr i="1" sz="1200"/>
            </a:lvl4pPr>
            <a:lvl5pPr lvl="4" rtl="0">
              <a:spcBef>
                <a:spcPts val="0"/>
              </a:spcBef>
              <a:spcAft>
                <a:spcPts val="0"/>
              </a:spcAft>
              <a:buSzPts val="1200"/>
              <a:buNone/>
              <a:defRPr i="1" sz="1200"/>
            </a:lvl5pPr>
            <a:lvl6pPr lvl="5" rtl="0">
              <a:spcBef>
                <a:spcPts val="0"/>
              </a:spcBef>
              <a:spcAft>
                <a:spcPts val="0"/>
              </a:spcAft>
              <a:buSzPts val="1200"/>
              <a:buNone/>
              <a:defRPr i="1" sz="1200"/>
            </a:lvl6pPr>
            <a:lvl7pPr lvl="6" rtl="0">
              <a:spcBef>
                <a:spcPts val="0"/>
              </a:spcBef>
              <a:spcAft>
                <a:spcPts val="0"/>
              </a:spcAft>
              <a:buSzPts val="1200"/>
              <a:buNone/>
              <a:defRPr i="1" sz="1200"/>
            </a:lvl7pPr>
            <a:lvl8pPr lvl="7" rtl="0">
              <a:spcBef>
                <a:spcPts val="0"/>
              </a:spcBef>
              <a:spcAft>
                <a:spcPts val="0"/>
              </a:spcAft>
              <a:buSzPts val="1200"/>
              <a:buNone/>
              <a:defRPr i="1" sz="1200"/>
            </a:lvl8pPr>
            <a:lvl9pPr lvl="8" rtl="0">
              <a:spcBef>
                <a:spcPts val="0"/>
              </a:spcBef>
              <a:spcAft>
                <a:spcPts val="0"/>
              </a:spcAft>
              <a:buSzPts val="1200"/>
              <a:buNone/>
              <a:defRPr i="1" sz="1200"/>
            </a:lvl9pPr>
          </a:lstStyle>
          <a:p/>
        </p:txBody>
      </p:sp>
      <p:sp>
        <p:nvSpPr>
          <p:cNvPr id="18" name="Google Shape;18;p6"/>
          <p:cNvSpPr txBox="1"/>
          <p:nvPr>
            <p:ph type="title"/>
          </p:nvPr>
        </p:nvSpPr>
        <p:spPr>
          <a:xfrm>
            <a:off x="772583" y="1479725"/>
            <a:ext cx="6307800" cy="2323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5200"/>
              <a:buFont typeface="Roboto"/>
              <a:buNone/>
              <a:defRPr b="1" i="1" sz="5200">
                <a:solidFill>
                  <a:schemeClr val="dk1"/>
                </a:solidFill>
                <a:latin typeface="Roboto"/>
                <a:ea typeface="Roboto"/>
                <a:cs typeface="Roboto"/>
                <a:sym typeface="Roboto"/>
              </a:defRPr>
            </a:lvl1pPr>
            <a:lvl2pPr lvl="1" rtl="0">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2pPr>
            <a:lvl3pPr lvl="2" rtl="0">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3pPr>
            <a:lvl4pPr lvl="3" rtl="0">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4pPr>
            <a:lvl5pPr lvl="4" rtl="0">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5pPr>
            <a:lvl6pPr lvl="5" rtl="0">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6pPr>
            <a:lvl7pPr lvl="6" rtl="0">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7pPr>
            <a:lvl8pPr lvl="7" rtl="0">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8pPr>
            <a:lvl9pPr lvl="8" rtl="0">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9pPr>
          </a:lstStyle>
          <a:p/>
        </p:txBody>
      </p:sp>
      <p:sp>
        <p:nvSpPr>
          <p:cNvPr id="19" name="Google Shape;19;p6"/>
          <p:cNvSpPr txBox="1"/>
          <p:nvPr/>
        </p:nvSpPr>
        <p:spPr>
          <a:xfrm>
            <a:off x="772575" y="939825"/>
            <a:ext cx="58569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solidFill>
                  <a:schemeClr val="accent1"/>
                </a:solidFill>
                <a:latin typeface="Roboto Medium"/>
                <a:ea typeface="Roboto Medium"/>
                <a:cs typeface="Roboto Medium"/>
                <a:sym typeface="Roboto Medium"/>
              </a:rPr>
              <a:t>W I N N I N G   B Y   D E S I G N</a:t>
            </a:r>
            <a:endParaRPr sz="1200">
              <a:solidFill>
                <a:srgbClr val="FFFFFF"/>
              </a:solidFill>
              <a:latin typeface="Roboto Light"/>
              <a:ea typeface="Roboto Light"/>
              <a:cs typeface="Roboto Light"/>
              <a:sym typeface="Roboto Light"/>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BLANK_2_1">
    <p:bg>
      <p:bgPr>
        <a:solidFill>
          <a:schemeClr val="lt2"/>
        </a:solidFill>
      </p:bgPr>
    </p:bg>
    <p:spTree>
      <p:nvGrpSpPr>
        <p:cNvPr id="385" name="Shape 385"/>
        <p:cNvGrpSpPr/>
        <p:nvPr/>
      </p:nvGrpSpPr>
      <p:grpSpPr>
        <a:xfrm>
          <a:off x="0" y="0"/>
          <a:ext cx="0" cy="0"/>
          <a:chOff x="0" y="0"/>
          <a:chExt cx="0" cy="0"/>
        </a:xfrm>
      </p:grpSpPr>
      <p:sp>
        <p:nvSpPr>
          <p:cNvPr id="386" name="Google Shape;386;p53"/>
          <p:cNvSpPr txBox="1"/>
          <p:nvPr>
            <p:ph idx="1" type="subTitle"/>
          </p:nvPr>
        </p:nvSpPr>
        <p:spPr>
          <a:xfrm>
            <a:off x="772583" y="4050291"/>
            <a:ext cx="4391700" cy="654600"/>
          </a:xfrm>
          <a:prstGeom prst="rect">
            <a:avLst/>
          </a:prstGeom>
        </p:spPr>
        <p:txBody>
          <a:bodyPr anchorCtr="0" anchor="t" bIns="91425" lIns="91425" spcFirstLastPara="1" rIns="91425" wrap="square" tIns="91425">
            <a:normAutofit/>
          </a:bodyPr>
          <a:lstStyle>
            <a:lvl1pPr lvl="0">
              <a:spcBef>
                <a:spcPts val="0"/>
              </a:spcBef>
              <a:spcAft>
                <a:spcPts val="0"/>
              </a:spcAft>
              <a:buSzPts val="1200"/>
              <a:buNone/>
              <a:defRPr i="1" sz="1200"/>
            </a:lvl1pPr>
            <a:lvl2pPr lvl="1">
              <a:spcBef>
                <a:spcPts val="0"/>
              </a:spcBef>
              <a:spcAft>
                <a:spcPts val="0"/>
              </a:spcAft>
              <a:buSzPts val="1200"/>
              <a:buNone/>
              <a:defRPr i="1" sz="1200"/>
            </a:lvl2pPr>
            <a:lvl3pPr lvl="2">
              <a:spcBef>
                <a:spcPts val="0"/>
              </a:spcBef>
              <a:spcAft>
                <a:spcPts val="0"/>
              </a:spcAft>
              <a:buSzPts val="1200"/>
              <a:buNone/>
              <a:defRPr i="1" sz="1200"/>
            </a:lvl3pPr>
            <a:lvl4pPr lvl="3">
              <a:spcBef>
                <a:spcPts val="0"/>
              </a:spcBef>
              <a:spcAft>
                <a:spcPts val="0"/>
              </a:spcAft>
              <a:buSzPts val="1200"/>
              <a:buNone/>
              <a:defRPr i="1" sz="1200"/>
            </a:lvl4pPr>
            <a:lvl5pPr lvl="4">
              <a:spcBef>
                <a:spcPts val="0"/>
              </a:spcBef>
              <a:spcAft>
                <a:spcPts val="0"/>
              </a:spcAft>
              <a:buSzPts val="1200"/>
              <a:buNone/>
              <a:defRPr i="1" sz="1200"/>
            </a:lvl5pPr>
            <a:lvl6pPr lvl="5">
              <a:spcBef>
                <a:spcPts val="0"/>
              </a:spcBef>
              <a:spcAft>
                <a:spcPts val="0"/>
              </a:spcAft>
              <a:buSzPts val="1200"/>
              <a:buNone/>
              <a:defRPr i="1" sz="1200"/>
            </a:lvl6pPr>
            <a:lvl7pPr lvl="6">
              <a:spcBef>
                <a:spcPts val="0"/>
              </a:spcBef>
              <a:spcAft>
                <a:spcPts val="0"/>
              </a:spcAft>
              <a:buSzPts val="1200"/>
              <a:buNone/>
              <a:defRPr i="1" sz="1200"/>
            </a:lvl7pPr>
            <a:lvl8pPr lvl="7">
              <a:spcBef>
                <a:spcPts val="0"/>
              </a:spcBef>
              <a:spcAft>
                <a:spcPts val="0"/>
              </a:spcAft>
              <a:buSzPts val="1200"/>
              <a:buNone/>
              <a:defRPr i="1" sz="1200"/>
            </a:lvl8pPr>
            <a:lvl9pPr lvl="8">
              <a:spcBef>
                <a:spcPts val="0"/>
              </a:spcBef>
              <a:spcAft>
                <a:spcPts val="0"/>
              </a:spcAft>
              <a:buSzPts val="1200"/>
              <a:buNone/>
              <a:defRPr i="1" sz="1200"/>
            </a:lvl9pPr>
          </a:lstStyle>
          <a:p/>
        </p:txBody>
      </p:sp>
      <p:sp>
        <p:nvSpPr>
          <p:cNvPr id="387" name="Google Shape;387;p53"/>
          <p:cNvSpPr txBox="1"/>
          <p:nvPr>
            <p:ph type="title"/>
          </p:nvPr>
        </p:nvSpPr>
        <p:spPr>
          <a:xfrm>
            <a:off x="772583" y="1479725"/>
            <a:ext cx="6307800" cy="2323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5200"/>
              <a:buFont typeface="Roboto"/>
              <a:buNone/>
              <a:defRPr b="1" i="1" sz="5200">
                <a:solidFill>
                  <a:schemeClr val="dk1"/>
                </a:solidFill>
                <a:latin typeface="Roboto"/>
                <a:ea typeface="Roboto"/>
                <a:cs typeface="Roboto"/>
                <a:sym typeface="Roboto"/>
              </a:defRPr>
            </a:lvl1pPr>
            <a:lvl2pPr lvl="1">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2pPr>
            <a:lvl3pPr lvl="2">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3pPr>
            <a:lvl4pPr lvl="3">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4pPr>
            <a:lvl5pPr lvl="4">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5pPr>
            <a:lvl6pPr lvl="5">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6pPr>
            <a:lvl7pPr lvl="6">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7pPr>
            <a:lvl8pPr lvl="7">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8pPr>
            <a:lvl9pPr lvl="8">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9pPr>
          </a:lstStyle>
          <a:p/>
        </p:txBody>
      </p:sp>
      <p:sp>
        <p:nvSpPr>
          <p:cNvPr id="388" name="Google Shape;388;p53"/>
          <p:cNvSpPr txBox="1"/>
          <p:nvPr/>
        </p:nvSpPr>
        <p:spPr>
          <a:xfrm>
            <a:off x="772575" y="939825"/>
            <a:ext cx="58569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solidFill>
                  <a:schemeClr val="accent1"/>
                </a:solidFill>
                <a:latin typeface="Roboto Medium"/>
                <a:ea typeface="Roboto Medium"/>
                <a:cs typeface="Roboto Medium"/>
                <a:sym typeface="Roboto Medium"/>
              </a:rPr>
              <a:t>W I N N I N G   B Y   D E S I G N</a:t>
            </a:r>
            <a:endParaRPr sz="1200">
              <a:solidFill>
                <a:srgbClr val="FFFFFF"/>
              </a:solidFill>
              <a:latin typeface="Roboto Light"/>
              <a:ea typeface="Roboto Light"/>
              <a:cs typeface="Roboto Light"/>
              <a:sym typeface="Roboto Light"/>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dex">
  <p:cSld name="CUSTOM_14_1_1_1_1_1">
    <p:bg>
      <p:bgPr>
        <a:solidFill>
          <a:schemeClr val="lt1"/>
        </a:solidFill>
      </p:bgPr>
    </p:bg>
    <p:spTree>
      <p:nvGrpSpPr>
        <p:cNvPr id="389" name="Shape 389"/>
        <p:cNvGrpSpPr/>
        <p:nvPr/>
      </p:nvGrpSpPr>
      <p:grpSpPr>
        <a:xfrm>
          <a:off x="0" y="0"/>
          <a:ext cx="0" cy="0"/>
          <a:chOff x="0" y="0"/>
          <a:chExt cx="0" cy="0"/>
        </a:xfrm>
      </p:grpSpPr>
      <p:sp>
        <p:nvSpPr>
          <p:cNvPr id="390" name="Google Shape;390;p54"/>
          <p:cNvSpPr txBox="1"/>
          <p:nvPr/>
        </p:nvSpPr>
        <p:spPr>
          <a:xfrm>
            <a:off x="5126725" y="1814127"/>
            <a:ext cx="485100" cy="14172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sz="1600">
                <a:solidFill>
                  <a:schemeClr val="dk1"/>
                </a:solidFill>
                <a:latin typeface="Roboto Medium"/>
                <a:ea typeface="Roboto Medium"/>
                <a:cs typeface="Roboto Medium"/>
                <a:sym typeface="Roboto Medium"/>
              </a:rPr>
              <a:t>01</a:t>
            </a:r>
            <a:endParaRPr sz="1600">
              <a:solidFill>
                <a:schemeClr val="dk1"/>
              </a:solidFill>
              <a:latin typeface="Roboto Medium"/>
              <a:ea typeface="Roboto Medium"/>
              <a:cs typeface="Roboto Medium"/>
              <a:sym typeface="Roboto Medium"/>
            </a:endParaRPr>
          </a:p>
          <a:p>
            <a:pPr indent="0" lvl="0" marL="0" rtl="0" algn="l">
              <a:lnSpc>
                <a:spcPct val="200000"/>
              </a:lnSpc>
              <a:spcBef>
                <a:spcPts val="0"/>
              </a:spcBef>
              <a:spcAft>
                <a:spcPts val="0"/>
              </a:spcAft>
              <a:buNone/>
            </a:pPr>
            <a:r>
              <a:rPr lang="en" sz="1600">
                <a:solidFill>
                  <a:schemeClr val="dk1"/>
                </a:solidFill>
                <a:latin typeface="Roboto Medium"/>
                <a:ea typeface="Roboto Medium"/>
                <a:cs typeface="Roboto Medium"/>
                <a:sym typeface="Roboto Medium"/>
              </a:rPr>
              <a:t>02</a:t>
            </a:r>
            <a:endParaRPr sz="1600">
              <a:solidFill>
                <a:schemeClr val="dk1"/>
              </a:solidFill>
              <a:latin typeface="Roboto Medium"/>
              <a:ea typeface="Roboto Medium"/>
              <a:cs typeface="Roboto Medium"/>
              <a:sym typeface="Roboto Medium"/>
            </a:endParaRPr>
          </a:p>
          <a:p>
            <a:pPr indent="0" lvl="0" marL="0" rtl="0" algn="l">
              <a:lnSpc>
                <a:spcPct val="200000"/>
              </a:lnSpc>
              <a:spcBef>
                <a:spcPts val="0"/>
              </a:spcBef>
              <a:spcAft>
                <a:spcPts val="0"/>
              </a:spcAft>
              <a:buNone/>
            </a:pPr>
            <a:r>
              <a:rPr lang="en" sz="1600">
                <a:solidFill>
                  <a:schemeClr val="dk1"/>
                </a:solidFill>
                <a:latin typeface="Roboto Medium"/>
                <a:ea typeface="Roboto Medium"/>
                <a:cs typeface="Roboto Medium"/>
                <a:sym typeface="Roboto Medium"/>
              </a:rPr>
              <a:t>03</a:t>
            </a:r>
            <a:endParaRPr sz="1600">
              <a:solidFill>
                <a:schemeClr val="dk1"/>
              </a:solidFill>
              <a:latin typeface="Roboto Medium"/>
              <a:ea typeface="Roboto Medium"/>
              <a:cs typeface="Roboto Medium"/>
              <a:sym typeface="Roboto Medium"/>
            </a:endParaRPr>
          </a:p>
        </p:txBody>
      </p:sp>
      <p:sp>
        <p:nvSpPr>
          <p:cNvPr id="391" name="Google Shape;391;p54"/>
          <p:cNvSpPr txBox="1"/>
          <p:nvPr/>
        </p:nvSpPr>
        <p:spPr>
          <a:xfrm>
            <a:off x="5580774" y="1814125"/>
            <a:ext cx="2194500" cy="24495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sz="1600">
                <a:solidFill>
                  <a:schemeClr val="dk1"/>
                </a:solidFill>
                <a:latin typeface="Roboto Light"/>
                <a:ea typeface="Roboto Light"/>
                <a:cs typeface="Roboto Light"/>
                <a:sym typeface="Roboto Light"/>
              </a:rPr>
              <a:t>Introduction</a:t>
            </a:r>
            <a:endParaRPr sz="1600">
              <a:solidFill>
                <a:schemeClr val="dk1"/>
              </a:solidFill>
              <a:latin typeface="Roboto Light"/>
              <a:ea typeface="Roboto Light"/>
              <a:cs typeface="Roboto Light"/>
              <a:sym typeface="Roboto Light"/>
            </a:endParaRPr>
          </a:p>
          <a:p>
            <a:pPr indent="0" lvl="0" marL="0" rtl="0" algn="l">
              <a:lnSpc>
                <a:spcPct val="200000"/>
              </a:lnSpc>
              <a:spcBef>
                <a:spcPts val="0"/>
              </a:spcBef>
              <a:spcAft>
                <a:spcPts val="0"/>
              </a:spcAft>
              <a:buNone/>
            </a:pPr>
            <a:r>
              <a:rPr lang="en" sz="1600">
                <a:solidFill>
                  <a:schemeClr val="dk1"/>
                </a:solidFill>
                <a:latin typeface="Roboto Light"/>
                <a:ea typeface="Roboto Light"/>
                <a:cs typeface="Roboto Light"/>
                <a:sym typeface="Roboto Light"/>
              </a:rPr>
              <a:t>About WbD</a:t>
            </a:r>
            <a:endParaRPr sz="1600">
              <a:solidFill>
                <a:schemeClr val="dk1"/>
              </a:solidFill>
              <a:latin typeface="Roboto Light"/>
              <a:ea typeface="Roboto Light"/>
              <a:cs typeface="Roboto Light"/>
              <a:sym typeface="Roboto Light"/>
            </a:endParaRPr>
          </a:p>
          <a:p>
            <a:pPr indent="0" lvl="0" marL="0" rtl="0" algn="l">
              <a:lnSpc>
                <a:spcPct val="130000"/>
              </a:lnSpc>
              <a:spcBef>
                <a:spcPts val="0"/>
              </a:spcBef>
              <a:spcAft>
                <a:spcPts val="0"/>
              </a:spcAft>
              <a:buNone/>
            </a:pPr>
            <a:r>
              <a:rPr lang="en" sz="1600">
                <a:solidFill>
                  <a:schemeClr val="dk1"/>
                </a:solidFill>
                <a:latin typeface="Roboto Light"/>
                <a:ea typeface="Roboto Light"/>
                <a:cs typeface="Roboto Light"/>
                <a:sym typeface="Roboto Light"/>
              </a:rPr>
              <a:t>Design Aspects</a:t>
            </a:r>
            <a:endParaRPr sz="1600">
              <a:solidFill>
                <a:schemeClr val="dk1"/>
              </a:solidFill>
              <a:latin typeface="Roboto Light"/>
              <a:ea typeface="Roboto Light"/>
              <a:cs typeface="Roboto Light"/>
              <a:sym typeface="Roboto Light"/>
            </a:endParaRPr>
          </a:p>
          <a:p>
            <a:pPr indent="0" lvl="0" marL="0" rtl="0" algn="l">
              <a:lnSpc>
                <a:spcPct val="130000"/>
              </a:lnSpc>
              <a:spcBef>
                <a:spcPts val="0"/>
              </a:spcBef>
              <a:spcAft>
                <a:spcPts val="0"/>
              </a:spcAft>
              <a:buNone/>
            </a:pPr>
            <a:r>
              <a:rPr lang="en" sz="1200">
                <a:solidFill>
                  <a:schemeClr val="dk1"/>
                </a:solidFill>
                <a:latin typeface="Roboto Light"/>
                <a:ea typeface="Roboto Light"/>
                <a:cs typeface="Roboto Light"/>
                <a:sym typeface="Roboto Light"/>
              </a:rPr>
              <a:t>Logo </a:t>
            </a:r>
            <a:endParaRPr sz="1200">
              <a:solidFill>
                <a:schemeClr val="dk1"/>
              </a:solidFill>
              <a:latin typeface="Roboto Light"/>
              <a:ea typeface="Roboto Light"/>
              <a:cs typeface="Roboto Light"/>
              <a:sym typeface="Roboto Light"/>
            </a:endParaRPr>
          </a:p>
          <a:p>
            <a:pPr indent="0" lvl="0" marL="0" rtl="0" algn="l">
              <a:lnSpc>
                <a:spcPct val="130000"/>
              </a:lnSpc>
              <a:spcBef>
                <a:spcPts val="0"/>
              </a:spcBef>
              <a:spcAft>
                <a:spcPts val="0"/>
              </a:spcAft>
              <a:buNone/>
            </a:pPr>
            <a:r>
              <a:rPr lang="en" sz="1200">
                <a:solidFill>
                  <a:schemeClr val="dk1"/>
                </a:solidFill>
                <a:latin typeface="Roboto Light"/>
                <a:ea typeface="Roboto Light"/>
                <a:cs typeface="Roboto Light"/>
                <a:sym typeface="Roboto Light"/>
              </a:rPr>
              <a:t>Color</a:t>
            </a:r>
            <a:endParaRPr sz="1200">
              <a:solidFill>
                <a:schemeClr val="dk1"/>
              </a:solidFill>
              <a:latin typeface="Roboto Light"/>
              <a:ea typeface="Roboto Light"/>
              <a:cs typeface="Roboto Light"/>
              <a:sym typeface="Roboto Light"/>
            </a:endParaRPr>
          </a:p>
          <a:p>
            <a:pPr indent="0" lvl="0" marL="0" rtl="0" algn="l">
              <a:lnSpc>
                <a:spcPct val="130000"/>
              </a:lnSpc>
              <a:spcBef>
                <a:spcPts val="0"/>
              </a:spcBef>
              <a:spcAft>
                <a:spcPts val="0"/>
              </a:spcAft>
              <a:buNone/>
            </a:pPr>
            <a:r>
              <a:rPr lang="en" sz="1200">
                <a:solidFill>
                  <a:schemeClr val="dk1"/>
                </a:solidFill>
                <a:latin typeface="Roboto Light"/>
                <a:ea typeface="Roboto Light"/>
                <a:cs typeface="Roboto Light"/>
                <a:sym typeface="Roboto Light"/>
              </a:rPr>
              <a:t>Typography</a:t>
            </a:r>
            <a:endParaRPr sz="1200">
              <a:solidFill>
                <a:schemeClr val="dk1"/>
              </a:solidFill>
              <a:latin typeface="Roboto Light"/>
              <a:ea typeface="Roboto Light"/>
              <a:cs typeface="Roboto Light"/>
              <a:sym typeface="Roboto Light"/>
            </a:endParaRPr>
          </a:p>
          <a:p>
            <a:pPr indent="0" lvl="0" marL="0" rtl="0" algn="l">
              <a:lnSpc>
                <a:spcPct val="150000"/>
              </a:lnSpc>
              <a:spcBef>
                <a:spcPts val="0"/>
              </a:spcBef>
              <a:spcAft>
                <a:spcPts val="0"/>
              </a:spcAft>
              <a:buNone/>
            </a:pPr>
            <a:r>
              <a:rPr lang="en" sz="1200">
                <a:solidFill>
                  <a:schemeClr val="dk1"/>
                </a:solidFill>
                <a:latin typeface="Roboto Light"/>
                <a:ea typeface="Roboto Light"/>
                <a:cs typeface="Roboto Light"/>
                <a:sym typeface="Roboto Light"/>
              </a:rPr>
              <a:t>Graphic Elements</a:t>
            </a:r>
            <a:endParaRPr sz="800">
              <a:solidFill>
                <a:schemeClr val="dk1"/>
              </a:solidFill>
              <a:latin typeface="Roboto Light"/>
              <a:ea typeface="Roboto Light"/>
              <a:cs typeface="Roboto Light"/>
              <a:sym typeface="Roboto Light"/>
            </a:endParaRPr>
          </a:p>
        </p:txBody>
      </p:sp>
      <p:sp>
        <p:nvSpPr>
          <p:cNvPr id="392" name="Google Shape;392;p54"/>
          <p:cNvSpPr txBox="1"/>
          <p:nvPr/>
        </p:nvSpPr>
        <p:spPr>
          <a:xfrm>
            <a:off x="5102775" y="799350"/>
            <a:ext cx="2078100" cy="7248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sz="3600">
                <a:solidFill>
                  <a:schemeClr val="dk1"/>
                </a:solidFill>
                <a:latin typeface="Roboto Medium"/>
                <a:ea typeface="Roboto Medium"/>
                <a:cs typeface="Roboto Medium"/>
                <a:sym typeface="Roboto Medium"/>
              </a:rPr>
              <a:t>I N D E X</a:t>
            </a:r>
            <a:endParaRPr sz="3600">
              <a:solidFill>
                <a:schemeClr val="dk1"/>
              </a:solidFill>
              <a:latin typeface="Roboto Medium"/>
              <a:ea typeface="Roboto Medium"/>
              <a:cs typeface="Roboto Medium"/>
              <a:sym typeface="Roboto Medium"/>
            </a:endParaRPr>
          </a:p>
        </p:txBody>
      </p:sp>
      <p:cxnSp>
        <p:nvCxnSpPr>
          <p:cNvPr id="393" name="Google Shape;393;p54"/>
          <p:cNvCxnSpPr/>
          <p:nvPr/>
        </p:nvCxnSpPr>
        <p:spPr>
          <a:xfrm>
            <a:off x="5126727" y="1669138"/>
            <a:ext cx="2736300" cy="0"/>
          </a:xfrm>
          <a:prstGeom prst="straightConnector1">
            <a:avLst/>
          </a:prstGeom>
          <a:noFill/>
          <a:ln cap="flat" cmpd="sng" w="9525">
            <a:solidFill>
              <a:schemeClr val="dk1"/>
            </a:solidFill>
            <a:prstDash val="dot"/>
            <a:round/>
            <a:headEnd len="med" w="med" type="none"/>
            <a:tailEnd len="med" w="med" type="none"/>
          </a:ln>
        </p:spPr>
      </p:cxnSp>
      <p:sp>
        <p:nvSpPr>
          <p:cNvPr id="394" name="Google Shape;394;p54"/>
          <p:cNvSpPr txBox="1"/>
          <p:nvPr>
            <p:ph idx="12" type="sldNum"/>
          </p:nvPr>
        </p:nvSpPr>
        <p:spPr>
          <a:xfrm>
            <a:off x="8525475" y="4875725"/>
            <a:ext cx="628500" cy="179700"/>
          </a:xfrm>
          <a:prstGeom prst="rect">
            <a:avLst/>
          </a:prstGeom>
          <a:noFill/>
          <a:ln>
            <a:noFill/>
          </a:ln>
        </p:spPr>
        <p:txBody>
          <a:bodyPr anchorCtr="0" anchor="ctr" bIns="91425" lIns="91425" spcFirstLastPara="1" rIns="91425" wrap="square" tIns="91425">
            <a:noAutofit/>
          </a:bodyPr>
          <a:lstStyle>
            <a:lvl1pPr lvl="0">
              <a:buNone/>
              <a:defRPr>
                <a:solidFill>
                  <a:srgbClr val="CCCCCC"/>
                </a:solidFill>
                <a:latin typeface="Roboto Light"/>
                <a:ea typeface="Roboto Light"/>
                <a:cs typeface="Roboto Light"/>
                <a:sym typeface="Roboto Light"/>
              </a:defRPr>
            </a:lvl1pPr>
            <a:lvl2pPr lvl="1">
              <a:buNone/>
              <a:defRPr>
                <a:solidFill>
                  <a:srgbClr val="CCCCCC"/>
                </a:solidFill>
                <a:latin typeface="Roboto Light"/>
                <a:ea typeface="Roboto Light"/>
                <a:cs typeface="Roboto Light"/>
                <a:sym typeface="Roboto Light"/>
              </a:defRPr>
            </a:lvl2pPr>
            <a:lvl3pPr lvl="2">
              <a:buNone/>
              <a:defRPr>
                <a:solidFill>
                  <a:srgbClr val="CCCCCC"/>
                </a:solidFill>
                <a:latin typeface="Roboto Light"/>
                <a:ea typeface="Roboto Light"/>
                <a:cs typeface="Roboto Light"/>
                <a:sym typeface="Roboto Light"/>
              </a:defRPr>
            </a:lvl3pPr>
            <a:lvl4pPr lvl="3">
              <a:buNone/>
              <a:defRPr>
                <a:solidFill>
                  <a:srgbClr val="CCCCCC"/>
                </a:solidFill>
                <a:latin typeface="Roboto Light"/>
                <a:ea typeface="Roboto Light"/>
                <a:cs typeface="Roboto Light"/>
                <a:sym typeface="Roboto Light"/>
              </a:defRPr>
            </a:lvl4pPr>
            <a:lvl5pPr lvl="4">
              <a:buNone/>
              <a:defRPr>
                <a:solidFill>
                  <a:srgbClr val="CCCCCC"/>
                </a:solidFill>
                <a:latin typeface="Roboto Light"/>
                <a:ea typeface="Roboto Light"/>
                <a:cs typeface="Roboto Light"/>
                <a:sym typeface="Roboto Light"/>
              </a:defRPr>
            </a:lvl5pPr>
            <a:lvl6pPr lvl="5">
              <a:buNone/>
              <a:defRPr>
                <a:solidFill>
                  <a:srgbClr val="CCCCCC"/>
                </a:solidFill>
                <a:latin typeface="Roboto Light"/>
                <a:ea typeface="Roboto Light"/>
                <a:cs typeface="Roboto Light"/>
                <a:sym typeface="Roboto Light"/>
              </a:defRPr>
            </a:lvl6pPr>
            <a:lvl7pPr lvl="6">
              <a:buNone/>
              <a:defRPr>
                <a:solidFill>
                  <a:srgbClr val="CCCCCC"/>
                </a:solidFill>
                <a:latin typeface="Roboto Light"/>
                <a:ea typeface="Roboto Light"/>
                <a:cs typeface="Roboto Light"/>
                <a:sym typeface="Roboto Light"/>
              </a:defRPr>
            </a:lvl7pPr>
            <a:lvl8pPr lvl="7">
              <a:buNone/>
              <a:defRPr>
                <a:solidFill>
                  <a:srgbClr val="CCCCCC"/>
                </a:solidFill>
                <a:latin typeface="Roboto Light"/>
                <a:ea typeface="Roboto Light"/>
                <a:cs typeface="Roboto Light"/>
                <a:sym typeface="Roboto Light"/>
              </a:defRPr>
            </a:lvl8pPr>
            <a:lvl9pPr lvl="8">
              <a:buNone/>
              <a:defRPr>
                <a:solidFill>
                  <a:srgbClr val="CCCCCC"/>
                </a:solidFill>
                <a:latin typeface="Roboto Light"/>
                <a:ea typeface="Roboto Light"/>
                <a:cs typeface="Roboto Light"/>
                <a:sym typeface="Roboto Light"/>
              </a:defRPr>
            </a:lvl9pPr>
          </a:lstStyle>
          <a:p>
            <a:pPr indent="0" lvl="0" marL="0" rtl="0" algn="l">
              <a:spcBef>
                <a:spcPts val="0"/>
              </a:spcBef>
              <a:spcAft>
                <a:spcPts val="0"/>
              </a:spcAft>
              <a:buNone/>
            </a:pPr>
            <a:r>
              <a:rPr lang="en"/>
              <a:t>  |  </a:t>
            </a:r>
            <a:fld id="{00000000-1234-1234-1234-123412341234}" type="slidenum">
              <a:rPr lang="en"/>
              <a:t>‹#›</a:t>
            </a:fld>
            <a:endParaRPr/>
          </a:p>
        </p:txBody>
      </p:sp>
    </p:spTree>
  </p:cSld>
  <p:clrMapOvr>
    <a:masterClrMapping/>
  </p:clrMapOvr>
  <p:extLst>
    <p:ext uri="{DCECCB84-F9BA-43D5-87BE-67443E8EF086}">
      <p15:sldGuideLst>
        <p15:guide id="1" pos="4223">
          <p15:clr>
            <a:srgbClr val="FA7B17"/>
          </p15:clr>
        </p15:guide>
      </p15:sldGuideLst>
    </p:ext>
  </p:extLs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95" name="Shape 395"/>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3">
    <p:spTree>
      <p:nvGrpSpPr>
        <p:cNvPr id="396" name="Shape 396"/>
        <p:cNvGrpSpPr/>
        <p:nvPr/>
      </p:nvGrpSpPr>
      <p:grpSpPr>
        <a:xfrm>
          <a:off x="0" y="0"/>
          <a:ext cx="0" cy="0"/>
          <a:chOff x="0" y="0"/>
          <a:chExt cx="0" cy="0"/>
        </a:xfrm>
      </p:grpSpPr>
      <p:sp>
        <p:nvSpPr>
          <p:cNvPr id="397" name="Google Shape;397;p56"/>
          <p:cNvSpPr/>
          <p:nvPr/>
        </p:nvSpPr>
        <p:spPr>
          <a:xfrm>
            <a:off x="272570" y="1080515"/>
            <a:ext cx="1352536" cy="2721043"/>
          </a:xfrm>
          <a:custGeom>
            <a:rect b="b" l="l" r="r" t="t"/>
            <a:pathLst>
              <a:path extrusionOk="0" h="79221" w="39378">
                <a:moveTo>
                  <a:pt x="1" y="79220"/>
                </a:moveTo>
                <a:lnTo>
                  <a:pt x="39377" y="70941"/>
                </a:lnTo>
                <a:lnTo>
                  <a:pt x="39377" y="8280"/>
                </a:lnTo>
                <a:lnTo>
                  <a:pt x="1" y="1"/>
                </a:lnTo>
                <a:lnTo>
                  <a:pt x="1" y="79220"/>
                </a:lnTo>
                <a:close/>
              </a:path>
            </a:pathLst>
          </a:custGeom>
          <a:solidFill>
            <a:schemeClr val="lt2"/>
          </a:solidFill>
          <a:ln>
            <a:noFill/>
          </a:ln>
        </p:spPr>
        <p:txBody>
          <a:bodyPr anchorCtr="0" anchor="ctr" bIns="131575" lIns="131575" spcFirstLastPara="1" rIns="131575" wrap="square" tIns="131575">
            <a:noAutofit/>
          </a:bodyPr>
          <a:lstStyle/>
          <a:p>
            <a:pPr indent="0" lvl="0" marL="0" rtl="0" algn="l">
              <a:spcBef>
                <a:spcPts val="0"/>
              </a:spcBef>
              <a:spcAft>
                <a:spcPts val="0"/>
              </a:spcAft>
              <a:buNone/>
            </a:pPr>
            <a:r>
              <a:t/>
            </a:r>
            <a:endParaRPr/>
          </a:p>
        </p:txBody>
      </p:sp>
      <p:sp>
        <p:nvSpPr>
          <p:cNvPr id="398" name="Google Shape;398;p56"/>
          <p:cNvSpPr/>
          <p:nvPr/>
        </p:nvSpPr>
        <p:spPr>
          <a:xfrm>
            <a:off x="1715513" y="1380588"/>
            <a:ext cx="1353223" cy="2120958"/>
          </a:xfrm>
          <a:custGeom>
            <a:rect b="b" l="l" r="r" t="t"/>
            <a:pathLst>
              <a:path extrusionOk="0" h="61750" w="39398">
                <a:moveTo>
                  <a:pt x="0" y="61749"/>
                </a:moveTo>
                <a:lnTo>
                  <a:pt x="39398" y="53470"/>
                </a:lnTo>
                <a:lnTo>
                  <a:pt x="39398" y="8280"/>
                </a:lnTo>
                <a:lnTo>
                  <a:pt x="0" y="0"/>
                </a:lnTo>
                <a:lnTo>
                  <a:pt x="0" y="61749"/>
                </a:lnTo>
                <a:close/>
              </a:path>
            </a:pathLst>
          </a:custGeom>
          <a:solidFill>
            <a:schemeClr val="lt2"/>
          </a:solidFill>
          <a:ln>
            <a:noFill/>
          </a:ln>
        </p:spPr>
        <p:txBody>
          <a:bodyPr anchorCtr="0" anchor="ctr" bIns="131575" lIns="131575" spcFirstLastPara="1" rIns="131575" wrap="square" tIns="131575">
            <a:noAutofit/>
          </a:bodyPr>
          <a:lstStyle/>
          <a:p>
            <a:pPr indent="0" lvl="0" marL="0" rtl="0" algn="l">
              <a:spcBef>
                <a:spcPts val="0"/>
              </a:spcBef>
              <a:spcAft>
                <a:spcPts val="0"/>
              </a:spcAft>
              <a:buNone/>
            </a:pPr>
            <a:r>
              <a:t/>
            </a:r>
            <a:endParaRPr/>
          </a:p>
        </p:txBody>
      </p:sp>
      <p:sp>
        <p:nvSpPr>
          <p:cNvPr id="399" name="Google Shape;399;p56"/>
          <p:cNvSpPr/>
          <p:nvPr/>
        </p:nvSpPr>
        <p:spPr>
          <a:xfrm>
            <a:off x="3159142" y="1680850"/>
            <a:ext cx="1357860" cy="1520495"/>
          </a:xfrm>
          <a:custGeom>
            <a:rect b="b" l="l" r="r" t="t"/>
            <a:pathLst>
              <a:path extrusionOk="0" h="44268" w="39533">
                <a:moveTo>
                  <a:pt x="1" y="44268"/>
                </a:moveTo>
                <a:lnTo>
                  <a:pt x="39533" y="35957"/>
                </a:lnTo>
                <a:lnTo>
                  <a:pt x="39533" y="8290"/>
                </a:lnTo>
                <a:lnTo>
                  <a:pt x="1" y="0"/>
                </a:lnTo>
                <a:lnTo>
                  <a:pt x="1" y="44268"/>
                </a:lnTo>
                <a:close/>
              </a:path>
            </a:pathLst>
          </a:custGeom>
          <a:solidFill>
            <a:schemeClr val="lt2"/>
          </a:solidFill>
          <a:ln>
            <a:noFill/>
          </a:ln>
        </p:spPr>
        <p:txBody>
          <a:bodyPr anchorCtr="0" anchor="ctr" bIns="131575" lIns="131575" spcFirstLastPara="1" rIns="131575" wrap="square" tIns="131575">
            <a:noAutofit/>
          </a:bodyPr>
          <a:lstStyle/>
          <a:p>
            <a:pPr indent="0" lvl="0" marL="0" rtl="0" algn="l">
              <a:spcBef>
                <a:spcPts val="0"/>
              </a:spcBef>
              <a:spcAft>
                <a:spcPts val="0"/>
              </a:spcAft>
              <a:buNone/>
            </a:pPr>
            <a:r>
              <a:t/>
            </a:r>
            <a:endParaRPr/>
          </a:p>
        </p:txBody>
      </p:sp>
      <p:sp>
        <p:nvSpPr>
          <p:cNvPr id="400" name="Google Shape;400;p56"/>
          <p:cNvSpPr/>
          <p:nvPr/>
        </p:nvSpPr>
        <p:spPr>
          <a:xfrm>
            <a:off x="4634904" y="1680850"/>
            <a:ext cx="1357860" cy="1520495"/>
          </a:xfrm>
          <a:custGeom>
            <a:rect b="b" l="l" r="r" t="t"/>
            <a:pathLst>
              <a:path extrusionOk="0" h="44268" w="39533">
                <a:moveTo>
                  <a:pt x="39533" y="0"/>
                </a:moveTo>
                <a:lnTo>
                  <a:pt x="1" y="8300"/>
                </a:lnTo>
                <a:lnTo>
                  <a:pt x="1" y="35967"/>
                </a:lnTo>
                <a:lnTo>
                  <a:pt x="39533" y="44268"/>
                </a:lnTo>
                <a:lnTo>
                  <a:pt x="39533" y="0"/>
                </a:lnTo>
                <a:close/>
              </a:path>
            </a:pathLst>
          </a:custGeom>
          <a:solidFill>
            <a:schemeClr val="lt2"/>
          </a:solidFill>
          <a:ln>
            <a:noFill/>
          </a:ln>
        </p:spPr>
        <p:txBody>
          <a:bodyPr anchorCtr="0" anchor="ctr" bIns="131575" lIns="131575" spcFirstLastPara="1" rIns="131575" wrap="square" tIns="131575">
            <a:noAutofit/>
          </a:bodyPr>
          <a:lstStyle/>
          <a:p>
            <a:pPr indent="0" lvl="0" marL="0" rtl="0" algn="l">
              <a:spcBef>
                <a:spcPts val="0"/>
              </a:spcBef>
              <a:spcAft>
                <a:spcPts val="0"/>
              </a:spcAft>
              <a:buNone/>
            </a:pPr>
            <a:r>
              <a:t/>
            </a:r>
            <a:endParaRPr/>
          </a:p>
        </p:txBody>
      </p:sp>
      <p:sp>
        <p:nvSpPr>
          <p:cNvPr id="401" name="Google Shape;401;p56"/>
          <p:cNvSpPr/>
          <p:nvPr/>
        </p:nvSpPr>
        <p:spPr>
          <a:xfrm>
            <a:off x="6083171" y="1380588"/>
            <a:ext cx="1353257" cy="2120958"/>
          </a:xfrm>
          <a:custGeom>
            <a:rect b="b" l="l" r="r" t="t"/>
            <a:pathLst>
              <a:path extrusionOk="0" h="61750" w="39399">
                <a:moveTo>
                  <a:pt x="39398" y="0"/>
                </a:moveTo>
                <a:lnTo>
                  <a:pt x="1" y="8280"/>
                </a:lnTo>
                <a:lnTo>
                  <a:pt x="1" y="53470"/>
                </a:lnTo>
                <a:lnTo>
                  <a:pt x="39398" y="61749"/>
                </a:lnTo>
                <a:lnTo>
                  <a:pt x="39398" y="0"/>
                </a:lnTo>
                <a:close/>
              </a:path>
            </a:pathLst>
          </a:custGeom>
          <a:solidFill>
            <a:schemeClr val="lt2"/>
          </a:solidFill>
          <a:ln>
            <a:noFill/>
          </a:ln>
        </p:spPr>
        <p:txBody>
          <a:bodyPr anchorCtr="0" anchor="ctr" bIns="131575" lIns="131575" spcFirstLastPara="1" rIns="131575" wrap="square" tIns="131575">
            <a:noAutofit/>
          </a:bodyPr>
          <a:lstStyle/>
          <a:p>
            <a:pPr indent="0" lvl="0" marL="0" rtl="0" algn="l">
              <a:spcBef>
                <a:spcPts val="0"/>
              </a:spcBef>
              <a:spcAft>
                <a:spcPts val="0"/>
              </a:spcAft>
              <a:buNone/>
            </a:pPr>
            <a:r>
              <a:t/>
            </a:r>
            <a:endParaRPr/>
          </a:p>
        </p:txBody>
      </p:sp>
      <p:sp>
        <p:nvSpPr>
          <p:cNvPr id="402" name="Google Shape;402;p56"/>
          <p:cNvSpPr/>
          <p:nvPr/>
        </p:nvSpPr>
        <p:spPr>
          <a:xfrm>
            <a:off x="7526835" y="1080515"/>
            <a:ext cx="1352502" cy="2721043"/>
          </a:xfrm>
          <a:custGeom>
            <a:rect b="b" l="l" r="r" t="t"/>
            <a:pathLst>
              <a:path extrusionOk="0" h="79221" w="39377">
                <a:moveTo>
                  <a:pt x="39377" y="1"/>
                </a:moveTo>
                <a:lnTo>
                  <a:pt x="0" y="8280"/>
                </a:lnTo>
                <a:lnTo>
                  <a:pt x="0" y="70951"/>
                </a:lnTo>
                <a:lnTo>
                  <a:pt x="39377" y="79220"/>
                </a:lnTo>
                <a:lnTo>
                  <a:pt x="39377" y="1"/>
                </a:lnTo>
                <a:close/>
              </a:path>
            </a:pathLst>
          </a:custGeom>
          <a:solidFill>
            <a:schemeClr val="lt2"/>
          </a:solidFill>
          <a:ln>
            <a:noFill/>
          </a:ln>
        </p:spPr>
        <p:txBody>
          <a:bodyPr anchorCtr="0" anchor="ctr" bIns="131575" lIns="131575" spcFirstLastPara="1" rIns="131575" wrap="square" tIns="131575">
            <a:noAutofit/>
          </a:bodyPr>
          <a:lstStyle/>
          <a:p>
            <a:pPr indent="0" lvl="0" marL="0" rtl="0" algn="l">
              <a:spcBef>
                <a:spcPts val="0"/>
              </a:spcBef>
              <a:spcAft>
                <a:spcPts val="0"/>
              </a:spcAft>
              <a:buNone/>
            </a:pPr>
            <a:r>
              <a:t/>
            </a:r>
            <a:endParaRPr/>
          </a:p>
        </p:txBody>
      </p:sp>
      <p:sp>
        <p:nvSpPr>
          <p:cNvPr id="403" name="Google Shape;403;p56"/>
          <p:cNvSpPr txBox="1"/>
          <p:nvPr/>
        </p:nvSpPr>
        <p:spPr>
          <a:xfrm>
            <a:off x="488550" y="897953"/>
            <a:ext cx="9207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b="1" lang="en" sz="1000">
                <a:solidFill>
                  <a:schemeClr val="dk1"/>
                </a:solidFill>
                <a:latin typeface="Roboto"/>
                <a:ea typeface="Roboto"/>
                <a:cs typeface="Roboto"/>
                <a:sym typeface="Roboto"/>
              </a:rPr>
              <a:t>Awareness</a:t>
            </a:r>
            <a:endParaRPr b="1" sz="1000">
              <a:solidFill>
                <a:schemeClr val="dk1"/>
              </a:solidFill>
              <a:latin typeface="Roboto"/>
              <a:ea typeface="Roboto"/>
              <a:cs typeface="Roboto"/>
              <a:sym typeface="Roboto"/>
            </a:endParaRPr>
          </a:p>
        </p:txBody>
      </p:sp>
      <p:sp>
        <p:nvSpPr>
          <p:cNvPr id="404" name="Google Shape;404;p56"/>
          <p:cNvSpPr txBox="1"/>
          <p:nvPr/>
        </p:nvSpPr>
        <p:spPr>
          <a:xfrm>
            <a:off x="1931800" y="897953"/>
            <a:ext cx="9207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b="1" lang="en" sz="1000">
                <a:solidFill>
                  <a:schemeClr val="dk1"/>
                </a:solidFill>
                <a:latin typeface="Roboto"/>
                <a:ea typeface="Roboto"/>
                <a:cs typeface="Roboto"/>
                <a:sym typeface="Roboto"/>
              </a:rPr>
              <a:t>Education</a:t>
            </a:r>
            <a:endParaRPr b="1" sz="1000">
              <a:solidFill>
                <a:schemeClr val="dk1"/>
              </a:solidFill>
              <a:latin typeface="Roboto"/>
              <a:ea typeface="Roboto"/>
              <a:cs typeface="Roboto"/>
              <a:sym typeface="Roboto"/>
            </a:endParaRPr>
          </a:p>
        </p:txBody>
      </p:sp>
      <p:sp>
        <p:nvSpPr>
          <p:cNvPr id="405" name="Google Shape;405;p56"/>
          <p:cNvSpPr txBox="1"/>
          <p:nvPr/>
        </p:nvSpPr>
        <p:spPr>
          <a:xfrm>
            <a:off x="3375050" y="897953"/>
            <a:ext cx="9207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b="1" lang="en" sz="1000">
                <a:solidFill>
                  <a:schemeClr val="dk1"/>
                </a:solidFill>
                <a:latin typeface="Roboto"/>
                <a:ea typeface="Roboto"/>
                <a:cs typeface="Roboto"/>
                <a:sym typeface="Roboto"/>
              </a:rPr>
              <a:t>Selection</a:t>
            </a:r>
            <a:endParaRPr b="1" sz="1000">
              <a:solidFill>
                <a:schemeClr val="dk1"/>
              </a:solidFill>
              <a:latin typeface="Roboto"/>
              <a:ea typeface="Roboto"/>
              <a:cs typeface="Roboto"/>
              <a:sym typeface="Roboto"/>
            </a:endParaRPr>
          </a:p>
        </p:txBody>
      </p:sp>
      <p:sp>
        <p:nvSpPr>
          <p:cNvPr id="406" name="Google Shape;406;p56"/>
          <p:cNvSpPr txBox="1"/>
          <p:nvPr/>
        </p:nvSpPr>
        <p:spPr>
          <a:xfrm>
            <a:off x="4853500" y="897953"/>
            <a:ext cx="9207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b="1" lang="en" sz="1000">
                <a:solidFill>
                  <a:schemeClr val="dk1"/>
                </a:solidFill>
                <a:latin typeface="Roboto"/>
                <a:ea typeface="Roboto"/>
                <a:cs typeface="Roboto"/>
                <a:sym typeface="Roboto"/>
              </a:rPr>
              <a:t>Onboarding</a:t>
            </a:r>
            <a:endParaRPr b="1" sz="1000">
              <a:solidFill>
                <a:schemeClr val="dk1"/>
              </a:solidFill>
              <a:latin typeface="Roboto"/>
              <a:ea typeface="Roboto"/>
              <a:cs typeface="Roboto"/>
              <a:sym typeface="Roboto"/>
            </a:endParaRPr>
          </a:p>
        </p:txBody>
      </p:sp>
      <p:sp>
        <p:nvSpPr>
          <p:cNvPr id="407" name="Google Shape;407;p56"/>
          <p:cNvSpPr txBox="1"/>
          <p:nvPr/>
        </p:nvSpPr>
        <p:spPr>
          <a:xfrm>
            <a:off x="6331950" y="897953"/>
            <a:ext cx="9207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b="1" lang="en" sz="1000">
                <a:solidFill>
                  <a:schemeClr val="dk1"/>
                </a:solidFill>
                <a:latin typeface="Roboto"/>
                <a:ea typeface="Roboto"/>
                <a:cs typeface="Roboto"/>
                <a:sym typeface="Roboto"/>
              </a:rPr>
              <a:t>Retention</a:t>
            </a:r>
            <a:endParaRPr b="1" sz="1000">
              <a:solidFill>
                <a:schemeClr val="dk1"/>
              </a:solidFill>
              <a:latin typeface="Roboto"/>
              <a:ea typeface="Roboto"/>
              <a:cs typeface="Roboto"/>
              <a:sym typeface="Roboto"/>
            </a:endParaRPr>
          </a:p>
        </p:txBody>
      </p:sp>
      <p:sp>
        <p:nvSpPr>
          <p:cNvPr id="408" name="Google Shape;408;p56"/>
          <p:cNvSpPr txBox="1"/>
          <p:nvPr/>
        </p:nvSpPr>
        <p:spPr>
          <a:xfrm>
            <a:off x="7742750" y="897953"/>
            <a:ext cx="9207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b="1" lang="en" sz="1000">
                <a:solidFill>
                  <a:schemeClr val="dk1"/>
                </a:solidFill>
                <a:latin typeface="Roboto"/>
                <a:ea typeface="Roboto"/>
                <a:cs typeface="Roboto"/>
                <a:sym typeface="Roboto"/>
              </a:rPr>
              <a:t>Expansion</a:t>
            </a:r>
            <a:endParaRPr b="1" sz="1000">
              <a:solidFill>
                <a:schemeClr val="dk1"/>
              </a:solidFill>
              <a:latin typeface="Roboto"/>
              <a:ea typeface="Roboto"/>
              <a:cs typeface="Roboto"/>
              <a:sym typeface="Roboto"/>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TITLE_2">
    <p:spTree>
      <p:nvGrpSpPr>
        <p:cNvPr id="409" name="Shape 409"/>
        <p:cNvGrpSpPr/>
        <p:nvPr/>
      </p:nvGrpSpPr>
      <p:grpSpPr>
        <a:xfrm>
          <a:off x="0" y="0"/>
          <a:ext cx="0" cy="0"/>
          <a:chOff x="0" y="0"/>
          <a:chExt cx="0" cy="0"/>
        </a:xfrm>
      </p:grpSpPr>
      <p:sp>
        <p:nvSpPr>
          <p:cNvPr id="410" name="Google Shape;410;p57"/>
          <p:cNvSpPr txBox="1"/>
          <p:nvPr>
            <p:ph idx="12" type="sldNum"/>
          </p:nvPr>
        </p:nvSpPr>
        <p:spPr>
          <a:xfrm>
            <a:off x="7928088" y="4933408"/>
            <a:ext cx="548700" cy="1071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411" name="Google Shape;411;p57"/>
          <p:cNvSpPr/>
          <p:nvPr/>
        </p:nvSpPr>
        <p:spPr>
          <a:xfrm>
            <a:off x="460676" y="4859911"/>
            <a:ext cx="8242500" cy="243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Light" type="titleOnly">
  <p:cSld name="TITLE_ONLY">
    <p:spTree>
      <p:nvGrpSpPr>
        <p:cNvPr id="415" name="Shape 415"/>
        <p:cNvGrpSpPr/>
        <p:nvPr/>
      </p:nvGrpSpPr>
      <p:grpSpPr>
        <a:xfrm>
          <a:off x="0" y="0"/>
          <a:ext cx="0" cy="0"/>
          <a:chOff x="0" y="0"/>
          <a:chExt cx="0" cy="0"/>
        </a:xfrm>
      </p:grpSpPr>
    </p:spTree>
  </p:cSld>
  <p:clrMapOvr>
    <a:masterClrMapping/>
  </p:clrMapOvr>
  <p:extLst>
    <p:ext uri="{DCECCB84-F9BA-43D5-87BE-67443E8EF086}">
      <p15:sldGuideLst>
        <p15:guide id="1" pos="173">
          <p15:clr>
            <a:srgbClr val="E46962"/>
          </p15:clr>
        </p15:guide>
        <p15:guide id="2" pos="518">
          <p15:clr>
            <a:srgbClr val="E46962"/>
          </p15:clr>
        </p15:guide>
        <p15:guide id="3" pos="633">
          <p15:clr>
            <a:srgbClr val="E46962"/>
          </p15:clr>
        </p15:guide>
        <p15:guide id="4" pos="978">
          <p15:clr>
            <a:srgbClr val="E46962"/>
          </p15:clr>
        </p15:guide>
        <p15:guide id="5" pos="1093">
          <p15:clr>
            <a:srgbClr val="E46962"/>
          </p15:clr>
        </p15:guide>
        <p15:guide id="6" pos="1438">
          <p15:clr>
            <a:srgbClr val="E46962"/>
          </p15:clr>
        </p15:guide>
        <p15:guide id="7" pos="1553">
          <p15:clr>
            <a:srgbClr val="E46962"/>
          </p15:clr>
        </p15:guide>
        <p15:guide id="8" pos="1898">
          <p15:clr>
            <a:srgbClr val="E46962"/>
          </p15:clr>
        </p15:guide>
        <p15:guide id="9" pos="2019">
          <p15:clr>
            <a:srgbClr val="E46962"/>
          </p15:clr>
        </p15:guide>
        <p15:guide id="10" pos="2352">
          <p15:clr>
            <a:srgbClr val="E46962"/>
          </p15:clr>
        </p15:guide>
        <p15:guide id="11" pos="2480">
          <p15:clr>
            <a:srgbClr val="E46962"/>
          </p15:clr>
        </p15:guide>
        <p15:guide id="12" pos="2825">
          <p15:clr>
            <a:srgbClr val="E46962"/>
          </p15:clr>
        </p15:guide>
        <p15:guide id="13" pos="2940">
          <p15:clr>
            <a:srgbClr val="E46962"/>
          </p15:clr>
        </p15:guide>
        <p15:guide id="14" pos="3285">
          <p15:clr>
            <a:srgbClr val="E46962"/>
          </p15:clr>
        </p15:guide>
        <p15:guide id="15" pos="3400">
          <p15:clr>
            <a:srgbClr val="E46962"/>
          </p15:clr>
        </p15:guide>
        <p15:guide id="16" pos="3745">
          <p15:clr>
            <a:srgbClr val="E46962"/>
          </p15:clr>
        </p15:guide>
        <p15:guide id="17" pos="3860">
          <p15:clr>
            <a:srgbClr val="E46962"/>
          </p15:clr>
        </p15:guide>
        <p15:guide id="18" pos="4205">
          <p15:clr>
            <a:srgbClr val="E46962"/>
          </p15:clr>
        </p15:guide>
        <p15:guide id="19" pos="4320">
          <p15:clr>
            <a:srgbClr val="E46962"/>
          </p15:clr>
        </p15:guide>
        <p15:guide id="20" pos="4665">
          <p15:clr>
            <a:srgbClr val="E46962"/>
          </p15:clr>
        </p15:guide>
        <p15:guide id="21" pos="4780">
          <p15:clr>
            <a:srgbClr val="E46962"/>
          </p15:clr>
        </p15:guide>
        <p15:guide id="22" pos="5125">
          <p15:clr>
            <a:srgbClr val="E46962"/>
          </p15:clr>
        </p15:guide>
        <p15:guide id="23" pos="5240">
          <p15:clr>
            <a:srgbClr val="E46962"/>
          </p15:clr>
        </p15:guide>
        <p15:guide id="24" pos="5585">
          <p15:clr>
            <a:srgbClr val="E46962"/>
          </p15:clr>
        </p15:guide>
        <p15:guide id="25" orient="horz" pos="633">
          <p15:clr>
            <a:srgbClr val="E46962"/>
          </p15:clr>
        </p15:guide>
        <p15:guide id="26" orient="horz" pos="1150">
          <p15:clr>
            <a:srgbClr val="E46962"/>
          </p15:clr>
        </p15:guide>
        <p15:guide id="27" orient="horz" pos="1265">
          <p15:clr>
            <a:srgbClr val="E46962"/>
          </p15:clr>
        </p15:guide>
        <p15:guide id="28" orient="horz" pos="1783">
          <p15:clr>
            <a:srgbClr val="E46962"/>
          </p15:clr>
        </p15:guide>
        <p15:guide id="29" orient="horz" pos="1898">
          <p15:clr>
            <a:srgbClr val="E46962"/>
          </p15:clr>
        </p15:guide>
        <p15:guide id="30" orient="horz" pos="2422">
          <p15:clr>
            <a:srgbClr val="E46962"/>
          </p15:clr>
        </p15:guide>
        <p15:guide id="31" orient="horz" pos="2537">
          <p15:clr>
            <a:srgbClr val="E46962"/>
          </p15:clr>
        </p15:guide>
        <p15:guide id="32" orient="horz" pos="3055">
          <p15:clr>
            <a:srgbClr val="E46962"/>
          </p15:clr>
        </p15:guide>
      </p15:sldGuideLst>
    </p:ext>
  </p:extLst>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Grey Bar">
  <p:cSld name="TITLE_ONLY_2">
    <p:spTree>
      <p:nvGrpSpPr>
        <p:cNvPr id="416" name="Shape 416"/>
        <p:cNvGrpSpPr/>
        <p:nvPr/>
      </p:nvGrpSpPr>
      <p:grpSpPr>
        <a:xfrm>
          <a:off x="0" y="0"/>
          <a:ext cx="0" cy="0"/>
          <a:chOff x="0" y="0"/>
          <a:chExt cx="0" cy="0"/>
        </a:xfrm>
      </p:grpSpPr>
      <p:sp>
        <p:nvSpPr>
          <p:cNvPr id="417" name="Google Shape;417;p60"/>
          <p:cNvSpPr/>
          <p:nvPr/>
        </p:nvSpPr>
        <p:spPr>
          <a:xfrm>
            <a:off x="0" y="0"/>
            <a:ext cx="3429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60"/>
          <p:cNvSpPr txBox="1"/>
          <p:nvPr>
            <p:ph type="title"/>
          </p:nvPr>
        </p:nvSpPr>
        <p:spPr>
          <a:xfrm>
            <a:off x="236202" y="441525"/>
            <a:ext cx="3202200" cy="3843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1400"/>
              <a:buNone/>
              <a:defRPr sz="1400">
                <a:solidFill>
                  <a:schemeClr val="dk1"/>
                </a:solidFill>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
        <p:nvSpPr>
          <p:cNvPr id="419" name="Google Shape;419;p60"/>
          <p:cNvSpPr txBox="1"/>
          <p:nvPr>
            <p:ph idx="2" type="title"/>
          </p:nvPr>
        </p:nvSpPr>
        <p:spPr>
          <a:xfrm>
            <a:off x="248430" y="286929"/>
            <a:ext cx="2650500" cy="325200"/>
          </a:xfrm>
          <a:prstGeom prst="rect">
            <a:avLst/>
          </a:prstGeom>
        </p:spPr>
        <p:txBody>
          <a:bodyPr anchorCtr="0" anchor="t" bIns="91425" lIns="91425" spcFirstLastPara="1" rIns="91425" wrap="square" tIns="91425">
            <a:noAutofit/>
          </a:bodyPr>
          <a:lstStyle>
            <a:lvl1pPr lvl="0">
              <a:spcBef>
                <a:spcPts val="0"/>
              </a:spcBef>
              <a:spcAft>
                <a:spcPts val="0"/>
              </a:spcAft>
              <a:buSzPts val="900"/>
              <a:buFont typeface="Roboto Light"/>
              <a:buNone/>
              <a:defRPr sz="900">
                <a:latin typeface="Roboto Light"/>
                <a:ea typeface="Roboto Light"/>
                <a:cs typeface="Roboto Light"/>
                <a:sym typeface="Roboto Light"/>
              </a:defRPr>
            </a:lvl1pPr>
            <a:lvl2pPr lvl="1">
              <a:spcBef>
                <a:spcPts val="0"/>
              </a:spcBef>
              <a:spcAft>
                <a:spcPts val="0"/>
              </a:spcAft>
              <a:buSzPts val="900"/>
              <a:buFont typeface="Roboto Light"/>
              <a:buNone/>
              <a:defRPr sz="900">
                <a:latin typeface="Roboto Light"/>
                <a:ea typeface="Roboto Light"/>
                <a:cs typeface="Roboto Light"/>
                <a:sym typeface="Roboto Light"/>
              </a:defRPr>
            </a:lvl2pPr>
            <a:lvl3pPr lvl="2">
              <a:spcBef>
                <a:spcPts val="0"/>
              </a:spcBef>
              <a:spcAft>
                <a:spcPts val="0"/>
              </a:spcAft>
              <a:buSzPts val="900"/>
              <a:buFont typeface="Roboto Light"/>
              <a:buNone/>
              <a:defRPr sz="900">
                <a:latin typeface="Roboto Light"/>
                <a:ea typeface="Roboto Light"/>
                <a:cs typeface="Roboto Light"/>
                <a:sym typeface="Roboto Light"/>
              </a:defRPr>
            </a:lvl3pPr>
            <a:lvl4pPr lvl="3">
              <a:spcBef>
                <a:spcPts val="0"/>
              </a:spcBef>
              <a:spcAft>
                <a:spcPts val="0"/>
              </a:spcAft>
              <a:buSzPts val="900"/>
              <a:buFont typeface="Roboto Light"/>
              <a:buNone/>
              <a:defRPr sz="900">
                <a:latin typeface="Roboto Light"/>
                <a:ea typeface="Roboto Light"/>
                <a:cs typeface="Roboto Light"/>
                <a:sym typeface="Roboto Light"/>
              </a:defRPr>
            </a:lvl4pPr>
            <a:lvl5pPr lvl="4">
              <a:spcBef>
                <a:spcPts val="0"/>
              </a:spcBef>
              <a:spcAft>
                <a:spcPts val="0"/>
              </a:spcAft>
              <a:buSzPts val="900"/>
              <a:buFont typeface="Roboto Light"/>
              <a:buNone/>
              <a:defRPr sz="900">
                <a:latin typeface="Roboto Light"/>
                <a:ea typeface="Roboto Light"/>
                <a:cs typeface="Roboto Light"/>
                <a:sym typeface="Roboto Light"/>
              </a:defRPr>
            </a:lvl5pPr>
            <a:lvl6pPr lvl="5">
              <a:spcBef>
                <a:spcPts val="0"/>
              </a:spcBef>
              <a:spcAft>
                <a:spcPts val="0"/>
              </a:spcAft>
              <a:buSzPts val="900"/>
              <a:buFont typeface="Roboto Light"/>
              <a:buNone/>
              <a:defRPr sz="900">
                <a:latin typeface="Roboto Light"/>
                <a:ea typeface="Roboto Light"/>
                <a:cs typeface="Roboto Light"/>
                <a:sym typeface="Roboto Light"/>
              </a:defRPr>
            </a:lvl6pPr>
            <a:lvl7pPr lvl="6">
              <a:spcBef>
                <a:spcPts val="0"/>
              </a:spcBef>
              <a:spcAft>
                <a:spcPts val="0"/>
              </a:spcAft>
              <a:buSzPts val="900"/>
              <a:buFont typeface="Roboto Light"/>
              <a:buNone/>
              <a:defRPr sz="900">
                <a:latin typeface="Roboto Light"/>
                <a:ea typeface="Roboto Light"/>
                <a:cs typeface="Roboto Light"/>
                <a:sym typeface="Roboto Light"/>
              </a:defRPr>
            </a:lvl7pPr>
            <a:lvl8pPr lvl="7">
              <a:spcBef>
                <a:spcPts val="0"/>
              </a:spcBef>
              <a:spcAft>
                <a:spcPts val="0"/>
              </a:spcAft>
              <a:buSzPts val="900"/>
              <a:buFont typeface="Roboto Light"/>
              <a:buNone/>
              <a:defRPr sz="900">
                <a:latin typeface="Roboto Light"/>
                <a:ea typeface="Roboto Light"/>
                <a:cs typeface="Roboto Light"/>
                <a:sym typeface="Roboto Light"/>
              </a:defRPr>
            </a:lvl8pPr>
            <a:lvl9pPr lvl="8">
              <a:spcBef>
                <a:spcPts val="0"/>
              </a:spcBef>
              <a:spcAft>
                <a:spcPts val="0"/>
              </a:spcAft>
              <a:buSzPts val="900"/>
              <a:buFont typeface="Roboto Light"/>
              <a:buNone/>
              <a:defRPr sz="900">
                <a:latin typeface="Roboto Light"/>
                <a:ea typeface="Roboto Light"/>
                <a:cs typeface="Roboto Light"/>
                <a:sym typeface="Roboto Light"/>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p:cSld name="TITLE_ONLY_2_1">
    <p:spTree>
      <p:nvGrpSpPr>
        <p:cNvPr id="420" name="Shape 420"/>
        <p:cNvGrpSpPr/>
        <p:nvPr/>
      </p:nvGrpSpPr>
      <p:grpSpPr>
        <a:xfrm>
          <a:off x="0" y="0"/>
          <a:ext cx="0" cy="0"/>
          <a:chOff x="0" y="0"/>
          <a:chExt cx="0" cy="0"/>
        </a:xfrm>
      </p:grpSpPr>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1">
  <p:cSld name="TITLE_ONLY_2_1_1">
    <p:spTree>
      <p:nvGrpSpPr>
        <p:cNvPr id="421" name="Shape 421"/>
        <p:cNvGrpSpPr/>
        <p:nvPr/>
      </p:nvGrpSpPr>
      <p:grpSpPr>
        <a:xfrm>
          <a:off x="0" y="0"/>
          <a:ext cx="0" cy="0"/>
          <a:chOff x="0" y="0"/>
          <a:chExt cx="0" cy="0"/>
        </a:xfrm>
      </p:grpSpPr>
      <p:sp>
        <p:nvSpPr>
          <p:cNvPr id="422" name="Google Shape;422;p62"/>
          <p:cNvSpPr/>
          <p:nvPr/>
        </p:nvSpPr>
        <p:spPr>
          <a:xfrm>
            <a:off x="1155500" y="1360000"/>
            <a:ext cx="6728475" cy="2116725"/>
          </a:xfrm>
          <a:custGeom>
            <a:rect b="b" l="l" r="r" t="t"/>
            <a:pathLst>
              <a:path extrusionOk="0" h="84669" w="269139">
                <a:moveTo>
                  <a:pt x="0" y="0"/>
                </a:moveTo>
                <a:lnTo>
                  <a:pt x="0" y="84669"/>
                </a:lnTo>
                <a:lnTo>
                  <a:pt x="120254" y="59309"/>
                </a:lnTo>
                <a:lnTo>
                  <a:pt x="148067" y="59309"/>
                </a:lnTo>
                <a:lnTo>
                  <a:pt x="269139" y="84669"/>
                </a:lnTo>
                <a:lnTo>
                  <a:pt x="269139" y="0"/>
                </a:lnTo>
                <a:lnTo>
                  <a:pt x="148476" y="25360"/>
                </a:lnTo>
                <a:lnTo>
                  <a:pt x="119844" y="25360"/>
                </a:lnTo>
                <a:close/>
              </a:path>
            </a:pathLst>
          </a:custGeom>
          <a:solidFill>
            <a:srgbClr val="FFFFFF"/>
          </a:solidFill>
          <a:ln>
            <a:noFill/>
          </a:ln>
        </p:spPr>
      </p:sp>
      <p:sp>
        <p:nvSpPr>
          <p:cNvPr id="423" name="Google Shape;423;p62"/>
          <p:cNvSpPr/>
          <p:nvPr/>
        </p:nvSpPr>
        <p:spPr>
          <a:xfrm>
            <a:off x="4206729" y="2092184"/>
            <a:ext cx="609600" cy="651900"/>
          </a:xfrm>
          <a:prstGeom prst="rect">
            <a:avLst/>
          </a:prstGeom>
          <a:solidFill>
            <a:srgbClr val="000000"/>
          </a:solidFill>
          <a:ln cap="flat" cmpd="sng" w="9400">
            <a:solidFill>
              <a:srgbClr val="000000"/>
            </a:solidFill>
            <a:prstDash val="solid"/>
            <a:round/>
            <a:headEnd len="sm" w="sm" type="none"/>
            <a:tailEnd len="sm" w="sm" type="none"/>
          </a:ln>
        </p:spPr>
        <p:txBody>
          <a:bodyPr anchorCtr="0" anchor="ctr" bIns="90225" lIns="90225" spcFirstLastPara="1" rIns="90225" wrap="square" tIns="90225">
            <a:noAutofit/>
          </a:bodyPr>
          <a:lstStyle/>
          <a:p>
            <a:pPr indent="0" lvl="0" marL="0" rtl="0" algn="ctr">
              <a:spcBef>
                <a:spcPts val="0"/>
              </a:spcBef>
              <a:spcAft>
                <a:spcPts val="0"/>
              </a:spcAft>
              <a:buNone/>
            </a:pPr>
            <a:r>
              <a:t/>
            </a:r>
            <a:endParaRPr b="1" sz="1381"/>
          </a:p>
        </p:txBody>
      </p:sp>
      <p:sp>
        <p:nvSpPr>
          <p:cNvPr id="424" name="Google Shape;424;p62"/>
          <p:cNvSpPr/>
          <p:nvPr/>
        </p:nvSpPr>
        <p:spPr>
          <a:xfrm>
            <a:off x="1227485" y="1485190"/>
            <a:ext cx="927647" cy="1866249"/>
          </a:xfrm>
          <a:custGeom>
            <a:rect b="b" l="l" r="r" t="t"/>
            <a:pathLst>
              <a:path extrusionOk="0" h="79221" w="39378">
                <a:moveTo>
                  <a:pt x="1" y="79220"/>
                </a:moveTo>
                <a:lnTo>
                  <a:pt x="39377" y="70941"/>
                </a:lnTo>
                <a:lnTo>
                  <a:pt x="39377" y="8280"/>
                </a:lnTo>
                <a:lnTo>
                  <a:pt x="1" y="1"/>
                </a:lnTo>
                <a:lnTo>
                  <a:pt x="1" y="7922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425" name="Google Shape;425;p62"/>
          <p:cNvSpPr/>
          <p:nvPr/>
        </p:nvSpPr>
        <p:spPr>
          <a:xfrm>
            <a:off x="2217053" y="1690979"/>
            <a:ext cx="928118" cy="1454676"/>
          </a:xfrm>
          <a:custGeom>
            <a:rect b="b" l="l" r="r" t="t"/>
            <a:pathLst>
              <a:path extrusionOk="0" h="61750" w="39398">
                <a:moveTo>
                  <a:pt x="0" y="61749"/>
                </a:moveTo>
                <a:lnTo>
                  <a:pt x="39398" y="53470"/>
                </a:lnTo>
                <a:lnTo>
                  <a:pt x="39398" y="8280"/>
                </a:lnTo>
                <a:lnTo>
                  <a:pt x="0" y="0"/>
                </a:lnTo>
                <a:lnTo>
                  <a:pt x="0" y="61749"/>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426" name="Google Shape;426;p62"/>
          <p:cNvSpPr/>
          <p:nvPr/>
        </p:nvSpPr>
        <p:spPr>
          <a:xfrm>
            <a:off x="3207092" y="1896898"/>
            <a:ext cx="931299" cy="1042843"/>
          </a:xfrm>
          <a:custGeom>
            <a:rect b="b" l="l" r="r" t="t"/>
            <a:pathLst>
              <a:path extrusionOk="0" h="44268" w="39533">
                <a:moveTo>
                  <a:pt x="1" y="44268"/>
                </a:moveTo>
                <a:lnTo>
                  <a:pt x="39533" y="35957"/>
                </a:lnTo>
                <a:lnTo>
                  <a:pt x="39533" y="8290"/>
                </a:lnTo>
                <a:lnTo>
                  <a:pt x="1" y="0"/>
                </a:lnTo>
                <a:lnTo>
                  <a:pt x="1" y="44268"/>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cxnSp>
        <p:nvCxnSpPr>
          <p:cNvPr id="427" name="Google Shape;427;p62"/>
          <p:cNvCxnSpPr/>
          <p:nvPr/>
        </p:nvCxnSpPr>
        <p:spPr>
          <a:xfrm>
            <a:off x="3435851" y="1964675"/>
            <a:ext cx="0" cy="907200"/>
          </a:xfrm>
          <a:prstGeom prst="straightConnector1">
            <a:avLst/>
          </a:prstGeom>
          <a:noFill/>
          <a:ln cap="flat" cmpd="sng" w="9400">
            <a:solidFill>
              <a:srgbClr val="232324"/>
            </a:solidFill>
            <a:prstDash val="dot"/>
            <a:round/>
            <a:headEnd len="med" w="med" type="none"/>
            <a:tailEnd len="med" w="med" type="none"/>
          </a:ln>
        </p:spPr>
      </p:cxnSp>
      <p:sp>
        <p:nvSpPr>
          <p:cNvPr id="428" name="Google Shape;428;p62"/>
          <p:cNvSpPr/>
          <p:nvPr/>
        </p:nvSpPr>
        <p:spPr>
          <a:xfrm>
            <a:off x="4884230" y="1896898"/>
            <a:ext cx="931299" cy="1042843"/>
          </a:xfrm>
          <a:custGeom>
            <a:rect b="b" l="l" r="r" t="t"/>
            <a:pathLst>
              <a:path extrusionOk="0" h="44268" w="39533">
                <a:moveTo>
                  <a:pt x="39533" y="0"/>
                </a:moveTo>
                <a:lnTo>
                  <a:pt x="1" y="8300"/>
                </a:lnTo>
                <a:lnTo>
                  <a:pt x="1" y="35967"/>
                </a:lnTo>
                <a:lnTo>
                  <a:pt x="39533" y="44268"/>
                </a:lnTo>
                <a:lnTo>
                  <a:pt x="39533"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429" name="Google Shape;429;p62"/>
          <p:cNvSpPr/>
          <p:nvPr/>
        </p:nvSpPr>
        <p:spPr>
          <a:xfrm>
            <a:off x="5877449" y="1690979"/>
            <a:ext cx="928142" cy="1454676"/>
          </a:xfrm>
          <a:custGeom>
            <a:rect b="b" l="l" r="r" t="t"/>
            <a:pathLst>
              <a:path extrusionOk="0" h="61750" w="39399">
                <a:moveTo>
                  <a:pt x="39398" y="0"/>
                </a:moveTo>
                <a:lnTo>
                  <a:pt x="1" y="8280"/>
                </a:lnTo>
                <a:lnTo>
                  <a:pt x="1" y="53470"/>
                </a:lnTo>
                <a:lnTo>
                  <a:pt x="39398" y="61749"/>
                </a:lnTo>
                <a:lnTo>
                  <a:pt x="39398"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430" name="Google Shape;430;p62"/>
          <p:cNvSpPr/>
          <p:nvPr/>
        </p:nvSpPr>
        <p:spPr>
          <a:xfrm>
            <a:off x="6867512" y="1485190"/>
            <a:ext cx="927624" cy="1866249"/>
          </a:xfrm>
          <a:custGeom>
            <a:rect b="b" l="l" r="r" t="t"/>
            <a:pathLst>
              <a:path extrusionOk="0" h="79221" w="39377">
                <a:moveTo>
                  <a:pt x="39377" y="1"/>
                </a:moveTo>
                <a:lnTo>
                  <a:pt x="0" y="8280"/>
                </a:lnTo>
                <a:lnTo>
                  <a:pt x="0" y="70951"/>
                </a:lnTo>
                <a:lnTo>
                  <a:pt x="39377" y="79220"/>
                </a:lnTo>
                <a:lnTo>
                  <a:pt x="39377" y="1"/>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431" name="Google Shape;431;p62"/>
          <p:cNvSpPr/>
          <p:nvPr/>
        </p:nvSpPr>
        <p:spPr>
          <a:xfrm>
            <a:off x="1159747" y="1364479"/>
            <a:ext cx="6714736" cy="2107666"/>
          </a:xfrm>
          <a:custGeom>
            <a:rect b="b" l="l" r="r" t="t"/>
            <a:pathLst>
              <a:path extrusionOk="0" fill="none" h="89469" w="285036">
                <a:moveTo>
                  <a:pt x="156388" y="26932"/>
                </a:moveTo>
                <a:lnTo>
                  <a:pt x="285036" y="1"/>
                </a:lnTo>
                <a:lnTo>
                  <a:pt x="285036" y="89469"/>
                </a:lnTo>
                <a:lnTo>
                  <a:pt x="156398" y="62081"/>
                </a:lnTo>
                <a:lnTo>
                  <a:pt x="128524" y="62081"/>
                </a:lnTo>
                <a:lnTo>
                  <a:pt x="1" y="89469"/>
                </a:lnTo>
                <a:lnTo>
                  <a:pt x="1" y="1"/>
                </a:lnTo>
                <a:lnTo>
                  <a:pt x="128514" y="26932"/>
                </a:lnTo>
                <a:lnTo>
                  <a:pt x="156388" y="26932"/>
                </a:lnTo>
                <a:close/>
              </a:path>
            </a:pathLst>
          </a:custGeom>
          <a:solidFill>
            <a:srgbClr val="FFFFFF"/>
          </a:solidFill>
          <a:ln cap="flat" cmpd="sng" w="18800">
            <a:solidFill>
              <a:srgbClr val="000000"/>
            </a:solidFill>
            <a:prstDash val="solid"/>
            <a:miter lim="103622"/>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1 4">
  <p:cSld name="TITLE_ONLY_2_1_1_4">
    <p:spTree>
      <p:nvGrpSpPr>
        <p:cNvPr id="432" name="Shape 432"/>
        <p:cNvGrpSpPr/>
        <p:nvPr/>
      </p:nvGrpSpPr>
      <p:grpSpPr>
        <a:xfrm>
          <a:off x="0" y="0"/>
          <a:ext cx="0" cy="0"/>
          <a:chOff x="0" y="0"/>
          <a:chExt cx="0" cy="0"/>
        </a:xfrm>
      </p:grpSpPr>
      <p:sp>
        <p:nvSpPr>
          <p:cNvPr id="433" name="Google Shape;433;p63"/>
          <p:cNvSpPr/>
          <p:nvPr/>
        </p:nvSpPr>
        <p:spPr>
          <a:xfrm>
            <a:off x="2971130" y="1503475"/>
            <a:ext cx="5816094" cy="1829697"/>
          </a:xfrm>
          <a:custGeom>
            <a:rect b="b" l="l" r="r" t="t"/>
            <a:pathLst>
              <a:path extrusionOk="0" h="84669" w="269139">
                <a:moveTo>
                  <a:pt x="0" y="0"/>
                </a:moveTo>
                <a:lnTo>
                  <a:pt x="0" y="84669"/>
                </a:lnTo>
                <a:lnTo>
                  <a:pt x="120254" y="59309"/>
                </a:lnTo>
                <a:lnTo>
                  <a:pt x="148067" y="59309"/>
                </a:lnTo>
                <a:lnTo>
                  <a:pt x="269139" y="84669"/>
                </a:lnTo>
                <a:lnTo>
                  <a:pt x="269139" y="0"/>
                </a:lnTo>
                <a:lnTo>
                  <a:pt x="148476" y="25360"/>
                </a:lnTo>
                <a:lnTo>
                  <a:pt x="119844" y="25360"/>
                </a:lnTo>
                <a:close/>
              </a:path>
            </a:pathLst>
          </a:custGeom>
          <a:solidFill>
            <a:srgbClr val="FFFFFF"/>
          </a:solidFill>
          <a:ln>
            <a:noFill/>
          </a:ln>
        </p:spPr>
      </p:sp>
      <p:sp>
        <p:nvSpPr>
          <p:cNvPr id="434" name="Google Shape;434;p63"/>
          <p:cNvSpPr/>
          <p:nvPr/>
        </p:nvSpPr>
        <p:spPr>
          <a:xfrm>
            <a:off x="5608695" y="2136402"/>
            <a:ext cx="527100" cy="563400"/>
          </a:xfrm>
          <a:prstGeom prst="rect">
            <a:avLst/>
          </a:prstGeom>
          <a:solidFill>
            <a:srgbClr val="000000"/>
          </a:solidFill>
          <a:ln cap="flat" cmpd="sng" w="8125">
            <a:solidFill>
              <a:srgbClr val="000000"/>
            </a:solidFill>
            <a:prstDash val="solid"/>
            <a:round/>
            <a:headEnd len="sm" w="sm" type="none"/>
            <a:tailEnd len="sm" w="sm" type="none"/>
          </a:ln>
        </p:spPr>
        <p:txBody>
          <a:bodyPr anchorCtr="0" anchor="ctr" bIns="78000" lIns="78000" spcFirstLastPara="1" rIns="78000" wrap="square" tIns="78000">
            <a:noAutofit/>
          </a:bodyPr>
          <a:lstStyle/>
          <a:p>
            <a:pPr indent="0" lvl="0" marL="0" rtl="0" algn="ctr">
              <a:spcBef>
                <a:spcPts val="0"/>
              </a:spcBef>
              <a:spcAft>
                <a:spcPts val="0"/>
              </a:spcAft>
              <a:buNone/>
            </a:pPr>
            <a:r>
              <a:t/>
            </a:r>
            <a:endParaRPr b="1" sz="1194"/>
          </a:p>
        </p:txBody>
      </p:sp>
      <p:sp>
        <p:nvSpPr>
          <p:cNvPr id="435" name="Google Shape;435;p63"/>
          <p:cNvSpPr/>
          <p:nvPr/>
        </p:nvSpPr>
        <p:spPr>
          <a:xfrm>
            <a:off x="3033356" y="1611694"/>
            <a:ext cx="801835" cy="1613336"/>
          </a:xfrm>
          <a:custGeom>
            <a:rect b="b" l="l" r="r" t="t"/>
            <a:pathLst>
              <a:path extrusionOk="0" h="79221" w="39378">
                <a:moveTo>
                  <a:pt x="1" y="79220"/>
                </a:moveTo>
                <a:lnTo>
                  <a:pt x="39377" y="70941"/>
                </a:lnTo>
                <a:lnTo>
                  <a:pt x="39377" y="8280"/>
                </a:lnTo>
                <a:lnTo>
                  <a:pt x="1" y="1"/>
                </a:lnTo>
                <a:lnTo>
                  <a:pt x="1" y="79220"/>
                </a:lnTo>
                <a:close/>
              </a:path>
            </a:pathLst>
          </a:custGeom>
          <a:solidFill>
            <a:srgbClr val="FFFFFF"/>
          </a:solidFill>
          <a:ln cap="flat" cmpd="sng" w="9525">
            <a:solidFill>
              <a:srgbClr val="000000"/>
            </a:solidFill>
            <a:prstDash val="dot"/>
            <a:round/>
            <a:headEnd len="sm" w="sm" type="none"/>
            <a:tailEnd len="sm" w="sm" type="none"/>
          </a:ln>
        </p:spPr>
        <p:txBody>
          <a:bodyPr anchorCtr="0" anchor="ctr" bIns="78000" lIns="78000" spcFirstLastPara="1" rIns="78000" wrap="square" tIns="78000">
            <a:noAutofit/>
          </a:bodyPr>
          <a:lstStyle/>
          <a:p>
            <a:pPr indent="0" lvl="0" marL="0" rtl="0" algn="l">
              <a:spcBef>
                <a:spcPts val="0"/>
              </a:spcBef>
              <a:spcAft>
                <a:spcPts val="0"/>
              </a:spcAft>
              <a:buNone/>
            </a:pPr>
            <a:r>
              <a:t/>
            </a:r>
            <a:endParaRPr/>
          </a:p>
        </p:txBody>
      </p:sp>
      <p:sp>
        <p:nvSpPr>
          <p:cNvPr id="436" name="Google Shape;436;p63"/>
          <p:cNvSpPr/>
          <p:nvPr/>
        </p:nvSpPr>
        <p:spPr>
          <a:xfrm>
            <a:off x="3888766" y="1789586"/>
            <a:ext cx="802242" cy="1257539"/>
          </a:xfrm>
          <a:custGeom>
            <a:rect b="b" l="l" r="r" t="t"/>
            <a:pathLst>
              <a:path extrusionOk="0" h="61750" w="39398">
                <a:moveTo>
                  <a:pt x="0" y="61749"/>
                </a:moveTo>
                <a:lnTo>
                  <a:pt x="39398" y="53470"/>
                </a:lnTo>
                <a:lnTo>
                  <a:pt x="39398" y="8280"/>
                </a:lnTo>
                <a:lnTo>
                  <a:pt x="0" y="0"/>
                </a:lnTo>
                <a:lnTo>
                  <a:pt x="0" y="61749"/>
                </a:lnTo>
                <a:close/>
              </a:path>
            </a:pathLst>
          </a:custGeom>
          <a:solidFill>
            <a:srgbClr val="FFFFFF"/>
          </a:solidFill>
          <a:ln cap="flat" cmpd="sng" w="9525">
            <a:solidFill>
              <a:srgbClr val="000000"/>
            </a:solidFill>
            <a:prstDash val="dot"/>
            <a:round/>
            <a:headEnd len="sm" w="sm" type="none"/>
            <a:tailEnd len="sm" w="sm" type="none"/>
          </a:ln>
        </p:spPr>
        <p:txBody>
          <a:bodyPr anchorCtr="0" anchor="ctr" bIns="78000" lIns="78000" spcFirstLastPara="1" rIns="78000" wrap="square" tIns="78000">
            <a:noAutofit/>
          </a:bodyPr>
          <a:lstStyle/>
          <a:p>
            <a:pPr indent="0" lvl="0" marL="0" rtl="0" algn="l">
              <a:spcBef>
                <a:spcPts val="0"/>
              </a:spcBef>
              <a:spcAft>
                <a:spcPts val="0"/>
              </a:spcAft>
              <a:buNone/>
            </a:pPr>
            <a:r>
              <a:t/>
            </a:r>
            <a:endParaRPr/>
          </a:p>
        </p:txBody>
      </p:sp>
      <p:sp>
        <p:nvSpPr>
          <p:cNvPr id="437" name="Google Shape;437;p63"/>
          <p:cNvSpPr/>
          <p:nvPr/>
        </p:nvSpPr>
        <p:spPr>
          <a:xfrm>
            <a:off x="4744582" y="1967590"/>
            <a:ext cx="804991" cy="901518"/>
          </a:xfrm>
          <a:custGeom>
            <a:rect b="b" l="l" r="r" t="t"/>
            <a:pathLst>
              <a:path extrusionOk="0" h="44268" w="39533">
                <a:moveTo>
                  <a:pt x="1" y="44268"/>
                </a:moveTo>
                <a:lnTo>
                  <a:pt x="39533" y="35957"/>
                </a:lnTo>
                <a:lnTo>
                  <a:pt x="39533" y="8290"/>
                </a:lnTo>
                <a:lnTo>
                  <a:pt x="1" y="0"/>
                </a:lnTo>
                <a:lnTo>
                  <a:pt x="1" y="44268"/>
                </a:lnTo>
                <a:close/>
              </a:path>
            </a:pathLst>
          </a:custGeom>
          <a:solidFill>
            <a:srgbClr val="FFFFFF"/>
          </a:solidFill>
          <a:ln cap="flat" cmpd="sng" w="9525">
            <a:solidFill>
              <a:srgbClr val="000000"/>
            </a:solidFill>
            <a:prstDash val="dot"/>
            <a:round/>
            <a:headEnd len="sm" w="sm" type="none"/>
            <a:tailEnd len="sm" w="sm" type="none"/>
          </a:ln>
        </p:spPr>
        <p:txBody>
          <a:bodyPr anchorCtr="0" anchor="ctr" bIns="78000" lIns="78000" spcFirstLastPara="1" rIns="78000" wrap="square" tIns="78000">
            <a:noAutofit/>
          </a:bodyPr>
          <a:lstStyle/>
          <a:p>
            <a:pPr indent="0" lvl="0" marL="0" rtl="0" algn="l">
              <a:spcBef>
                <a:spcPts val="0"/>
              </a:spcBef>
              <a:spcAft>
                <a:spcPts val="0"/>
              </a:spcAft>
              <a:buNone/>
            </a:pPr>
            <a:r>
              <a:t/>
            </a:r>
            <a:endParaRPr/>
          </a:p>
        </p:txBody>
      </p:sp>
      <p:cxnSp>
        <p:nvCxnSpPr>
          <p:cNvPr id="438" name="Google Shape;438;p63"/>
          <p:cNvCxnSpPr/>
          <p:nvPr/>
        </p:nvCxnSpPr>
        <p:spPr>
          <a:xfrm>
            <a:off x="4942327" y="2026179"/>
            <a:ext cx="0" cy="784200"/>
          </a:xfrm>
          <a:prstGeom prst="straightConnector1">
            <a:avLst/>
          </a:prstGeom>
          <a:noFill/>
          <a:ln cap="flat" cmpd="sng" w="8125">
            <a:solidFill>
              <a:srgbClr val="232324"/>
            </a:solidFill>
            <a:prstDash val="dot"/>
            <a:round/>
            <a:headEnd len="med" w="med" type="none"/>
            <a:tailEnd len="med" w="med" type="none"/>
          </a:ln>
        </p:spPr>
      </p:cxnSp>
      <p:sp>
        <p:nvSpPr>
          <p:cNvPr id="439" name="Google Shape;439;p63"/>
          <p:cNvSpPr/>
          <p:nvPr/>
        </p:nvSpPr>
        <p:spPr>
          <a:xfrm>
            <a:off x="6194345" y="1967590"/>
            <a:ext cx="804991" cy="901518"/>
          </a:xfrm>
          <a:custGeom>
            <a:rect b="b" l="l" r="r" t="t"/>
            <a:pathLst>
              <a:path extrusionOk="0" h="44268" w="39533">
                <a:moveTo>
                  <a:pt x="39533" y="0"/>
                </a:moveTo>
                <a:lnTo>
                  <a:pt x="1" y="8300"/>
                </a:lnTo>
                <a:lnTo>
                  <a:pt x="1" y="35967"/>
                </a:lnTo>
                <a:lnTo>
                  <a:pt x="39533" y="44268"/>
                </a:lnTo>
                <a:lnTo>
                  <a:pt x="39533"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78000" lIns="78000" spcFirstLastPara="1" rIns="78000" wrap="square" tIns="78000">
            <a:noAutofit/>
          </a:bodyPr>
          <a:lstStyle/>
          <a:p>
            <a:pPr indent="0" lvl="0" marL="0" rtl="0" algn="l">
              <a:spcBef>
                <a:spcPts val="0"/>
              </a:spcBef>
              <a:spcAft>
                <a:spcPts val="0"/>
              </a:spcAft>
              <a:buNone/>
            </a:pPr>
            <a:r>
              <a:t/>
            </a:r>
            <a:endParaRPr/>
          </a:p>
        </p:txBody>
      </p:sp>
      <p:sp>
        <p:nvSpPr>
          <p:cNvPr id="440" name="Google Shape;440;p63"/>
          <p:cNvSpPr/>
          <p:nvPr/>
        </p:nvSpPr>
        <p:spPr>
          <a:xfrm>
            <a:off x="7052911" y="1789586"/>
            <a:ext cx="802262" cy="1257539"/>
          </a:xfrm>
          <a:custGeom>
            <a:rect b="b" l="l" r="r" t="t"/>
            <a:pathLst>
              <a:path extrusionOk="0" h="61750" w="39399">
                <a:moveTo>
                  <a:pt x="39398" y="0"/>
                </a:moveTo>
                <a:lnTo>
                  <a:pt x="1" y="8280"/>
                </a:lnTo>
                <a:lnTo>
                  <a:pt x="1" y="53470"/>
                </a:lnTo>
                <a:lnTo>
                  <a:pt x="39398" y="61749"/>
                </a:lnTo>
                <a:lnTo>
                  <a:pt x="39398"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78000" lIns="78000" spcFirstLastPara="1" rIns="78000" wrap="square" tIns="78000">
            <a:noAutofit/>
          </a:bodyPr>
          <a:lstStyle/>
          <a:p>
            <a:pPr indent="0" lvl="0" marL="0" rtl="0" algn="l">
              <a:spcBef>
                <a:spcPts val="0"/>
              </a:spcBef>
              <a:spcAft>
                <a:spcPts val="0"/>
              </a:spcAft>
              <a:buNone/>
            </a:pPr>
            <a:r>
              <a:t/>
            </a:r>
            <a:endParaRPr/>
          </a:p>
        </p:txBody>
      </p:sp>
      <p:sp>
        <p:nvSpPr>
          <p:cNvPr id="441" name="Google Shape;441;p63"/>
          <p:cNvSpPr/>
          <p:nvPr/>
        </p:nvSpPr>
        <p:spPr>
          <a:xfrm>
            <a:off x="7908747" y="1611694"/>
            <a:ext cx="801814" cy="1613336"/>
          </a:xfrm>
          <a:custGeom>
            <a:rect b="b" l="l" r="r" t="t"/>
            <a:pathLst>
              <a:path extrusionOk="0" h="79221" w="39377">
                <a:moveTo>
                  <a:pt x="39377" y="1"/>
                </a:moveTo>
                <a:lnTo>
                  <a:pt x="0" y="8280"/>
                </a:lnTo>
                <a:lnTo>
                  <a:pt x="0" y="70951"/>
                </a:lnTo>
                <a:lnTo>
                  <a:pt x="39377" y="79220"/>
                </a:lnTo>
                <a:lnTo>
                  <a:pt x="39377" y="1"/>
                </a:lnTo>
                <a:close/>
              </a:path>
            </a:pathLst>
          </a:custGeom>
          <a:solidFill>
            <a:srgbClr val="FFFFFF"/>
          </a:solidFill>
          <a:ln cap="flat" cmpd="sng" w="9525">
            <a:solidFill>
              <a:srgbClr val="000000"/>
            </a:solidFill>
            <a:prstDash val="dot"/>
            <a:round/>
            <a:headEnd len="sm" w="sm" type="none"/>
            <a:tailEnd len="sm" w="sm" type="none"/>
          </a:ln>
        </p:spPr>
        <p:txBody>
          <a:bodyPr anchorCtr="0" anchor="ctr" bIns="78000" lIns="78000" spcFirstLastPara="1" rIns="78000" wrap="square" tIns="78000">
            <a:noAutofit/>
          </a:bodyPr>
          <a:lstStyle/>
          <a:p>
            <a:pPr indent="0" lvl="0" marL="0" rtl="0" algn="l">
              <a:spcBef>
                <a:spcPts val="0"/>
              </a:spcBef>
              <a:spcAft>
                <a:spcPts val="0"/>
              </a:spcAft>
              <a:buNone/>
            </a:pPr>
            <a:r>
              <a:t/>
            </a:r>
            <a:endParaRPr/>
          </a:p>
        </p:txBody>
      </p:sp>
      <p:sp>
        <p:nvSpPr>
          <p:cNvPr id="442" name="Google Shape;442;p63"/>
          <p:cNvSpPr/>
          <p:nvPr/>
        </p:nvSpPr>
        <p:spPr>
          <a:xfrm>
            <a:off x="2974802" y="1507347"/>
            <a:ext cx="5804046" cy="1822036"/>
          </a:xfrm>
          <a:custGeom>
            <a:rect b="b" l="l" r="r" t="t"/>
            <a:pathLst>
              <a:path extrusionOk="0" fill="none" h="89469" w="285036">
                <a:moveTo>
                  <a:pt x="156388" y="26932"/>
                </a:moveTo>
                <a:lnTo>
                  <a:pt x="285036" y="1"/>
                </a:lnTo>
                <a:lnTo>
                  <a:pt x="285036" y="89469"/>
                </a:lnTo>
                <a:lnTo>
                  <a:pt x="156398" y="62081"/>
                </a:lnTo>
                <a:lnTo>
                  <a:pt x="128524" y="62081"/>
                </a:lnTo>
                <a:lnTo>
                  <a:pt x="1" y="89469"/>
                </a:lnTo>
                <a:lnTo>
                  <a:pt x="1" y="1"/>
                </a:lnTo>
                <a:lnTo>
                  <a:pt x="128514" y="26932"/>
                </a:lnTo>
                <a:lnTo>
                  <a:pt x="156388" y="26932"/>
                </a:lnTo>
                <a:close/>
              </a:path>
            </a:pathLst>
          </a:custGeom>
          <a:solidFill>
            <a:srgbClr val="FFFFFF"/>
          </a:solidFill>
          <a:ln cap="flat" cmpd="sng" w="16250">
            <a:solidFill>
              <a:srgbClr val="000000"/>
            </a:solidFill>
            <a:prstDash val="solid"/>
            <a:miter lim="103622"/>
            <a:headEnd len="sm" w="sm" type="none"/>
            <a:tailEnd len="sm" w="sm" type="none"/>
          </a:ln>
        </p:spPr>
        <p:txBody>
          <a:bodyPr anchorCtr="0" anchor="ctr" bIns="78000" lIns="78000" spcFirstLastPara="1" rIns="78000" wrap="square" tIns="78000">
            <a:noAutofit/>
          </a:bodyPr>
          <a:lstStyle/>
          <a:p>
            <a:pPr indent="0" lvl="0" marL="0" rtl="0" algn="l">
              <a:spcBef>
                <a:spcPts val="0"/>
              </a:spcBef>
              <a:spcAft>
                <a:spcPts val="0"/>
              </a:spcAft>
              <a:buNone/>
            </a:pPr>
            <a:r>
              <a:t/>
            </a:r>
            <a:endParaRPr/>
          </a:p>
        </p:txBody>
      </p:sp>
      <p:sp>
        <p:nvSpPr>
          <p:cNvPr id="443" name="Google Shape;443;p63"/>
          <p:cNvSpPr txBox="1"/>
          <p:nvPr/>
        </p:nvSpPr>
        <p:spPr>
          <a:xfrm>
            <a:off x="381075" y="295850"/>
            <a:ext cx="2587200" cy="29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100">
              <a:latin typeface="Roboto Medium"/>
              <a:ea typeface="Roboto Medium"/>
              <a:cs typeface="Roboto Medium"/>
              <a:sym typeface="Roboto Medium"/>
            </a:endParaRPr>
          </a:p>
        </p:txBody>
      </p:sp>
      <p:sp>
        <p:nvSpPr>
          <p:cNvPr id="444" name="Google Shape;444;p63"/>
          <p:cNvSpPr txBox="1"/>
          <p:nvPr/>
        </p:nvSpPr>
        <p:spPr>
          <a:xfrm>
            <a:off x="381075" y="143700"/>
            <a:ext cx="2587200" cy="32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900">
              <a:latin typeface="Roboto"/>
              <a:ea typeface="Roboto"/>
              <a:cs typeface="Roboto"/>
              <a:sym typeface="Robo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dex">
  <p:cSld name="CUSTOM_14_1_1_1_1_1">
    <p:bg>
      <p:bgPr>
        <a:solidFill>
          <a:schemeClr val="lt1"/>
        </a:solidFill>
      </p:bgPr>
    </p:bg>
    <p:spTree>
      <p:nvGrpSpPr>
        <p:cNvPr id="20" name="Shape 20"/>
        <p:cNvGrpSpPr/>
        <p:nvPr/>
      </p:nvGrpSpPr>
      <p:grpSpPr>
        <a:xfrm>
          <a:off x="0" y="0"/>
          <a:ext cx="0" cy="0"/>
          <a:chOff x="0" y="0"/>
          <a:chExt cx="0" cy="0"/>
        </a:xfrm>
      </p:grpSpPr>
      <p:sp>
        <p:nvSpPr>
          <p:cNvPr id="21" name="Google Shape;21;p7"/>
          <p:cNvSpPr txBox="1"/>
          <p:nvPr/>
        </p:nvSpPr>
        <p:spPr>
          <a:xfrm>
            <a:off x="5126725" y="1814127"/>
            <a:ext cx="485100" cy="14172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sz="1600">
                <a:solidFill>
                  <a:schemeClr val="dk1"/>
                </a:solidFill>
                <a:latin typeface="Roboto Medium"/>
                <a:ea typeface="Roboto Medium"/>
                <a:cs typeface="Roboto Medium"/>
                <a:sym typeface="Roboto Medium"/>
              </a:rPr>
              <a:t>01</a:t>
            </a:r>
            <a:endParaRPr sz="1600">
              <a:solidFill>
                <a:schemeClr val="dk1"/>
              </a:solidFill>
              <a:latin typeface="Roboto Medium"/>
              <a:ea typeface="Roboto Medium"/>
              <a:cs typeface="Roboto Medium"/>
              <a:sym typeface="Roboto Medium"/>
            </a:endParaRPr>
          </a:p>
          <a:p>
            <a:pPr indent="0" lvl="0" marL="0" rtl="0" algn="l">
              <a:lnSpc>
                <a:spcPct val="200000"/>
              </a:lnSpc>
              <a:spcBef>
                <a:spcPts val="0"/>
              </a:spcBef>
              <a:spcAft>
                <a:spcPts val="0"/>
              </a:spcAft>
              <a:buNone/>
            </a:pPr>
            <a:r>
              <a:rPr lang="en" sz="1600">
                <a:solidFill>
                  <a:schemeClr val="dk1"/>
                </a:solidFill>
                <a:latin typeface="Roboto Medium"/>
                <a:ea typeface="Roboto Medium"/>
                <a:cs typeface="Roboto Medium"/>
                <a:sym typeface="Roboto Medium"/>
              </a:rPr>
              <a:t>02</a:t>
            </a:r>
            <a:endParaRPr sz="1600">
              <a:solidFill>
                <a:schemeClr val="dk1"/>
              </a:solidFill>
              <a:latin typeface="Roboto Medium"/>
              <a:ea typeface="Roboto Medium"/>
              <a:cs typeface="Roboto Medium"/>
              <a:sym typeface="Roboto Medium"/>
            </a:endParaRPr>
          </a:p>
          <a:p>
            <a:pPr indent="0" lvl="0" marL="0" rtl="0" algn="l">
              <a:lnSpc>
                <a:spcPct val="200000"/>
              </a:lnSpc>
              <a:spcBef>
                <a:spcPts val="0"/>
              </a:spcBef>
              <a:spcAft>
                <a:spcPts val="0"/>
              </a:spcAft>
              <a:buNone/>
            </a:pPr>
            <a:r>
              <a:rPr lang="en" sz="1600">
                <a:solidFill>
                  <a:schemeClr val="dk1"/>
                </a:solidFill>
                <a:latin typeface="Roboto Medium"/>
                <a:ea typeface="Roboto Medium"/>
                <a:cs typeface="Roboto Medium"/>
                <a:sym typeface="Roboto Medium"/>
              </a:rPr>
              <a:t>03</a:t>
            </a:r>
            <a:endParaRPr sz="1600">
              <a:solidFill>
                <a:schemeClr val="dk1"/>
              </a:solidFill>
              <a:latin typeface="Roboto Medium"/>
              <a:ea typeface="Roboto Medium"/>
              <a:cs typeface="Roboto Medium"/>
              <a:sym typeface="Roboto Medium"/>
            </a:endParaRPr>
          </a:p>
        </p:txBody>
      </p:sp>
      <p:sp>
        <p:nvSpPr>
          <p:cNvPr id="22" name="Google Shape;22;p7"/>
          <p:cNvSpPr txBox="1"/>
          <p:nvPr/>
        </p:nvSpPr>
        <p:spPr>
          <a:xfrm>
            <a:off x="5580774" y="1814125"/>
            <a:ext cx="2194500" cy="24495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sz="1600">
                <a:solidFill>
                  <a:schemeClr val="dk1"/>
                </a:solidFill>
                <a:latin typeface="Roboto Light"/>
                <a:ea typeface="Roboto Light"/>
                <a:cs typeface="Roboto Light"/>
                <a:sym typeface="Roboto Light"/>
              </a:rPr>
              <a:t>Introduction</a:t>
            </a:r>
            <a:endParaRPr sz="1600">
              <a:solidFill>
                <a:schemeClr val="dk1"/>
              </a:solidFill>
              <a:latin typeface="Roboto Light"/>
              <a:ea typeface="Roboto Light"/>
              <a:cs typeface="Roboto Light"/>
              <a:sym typeface="Roboto Light"/>
            </a:endParaRPr>
          </a:p>
          <a:p>
            <a:pPr indent="0" lvl="0" marL="0" rtl="0" algn="l">
              <a:lnSpc>
                <a:spcPct val="200000"/>
              </a:lnSpc>
              <a:spcBef>
                <a:spcPts val="0"/>
              </a:spcBef>
              <a:spcAft>
                <a:spcPts val="0"/>
              </a:spcAft>
              <a:buNone/>
            </a:pPr>
            <a:r>
              <a:rPr lang="en" sz="1600">
                <a:solidFill>
                  <a:schemeClr val="dk1"/>
                </a:solidFill>
                <a:latin typeface="Roboto Light"/>
                <a:ea typeface="Roboto Light"/>
                <a:cs typeface="Roboto Light"/>
                <a:sym typeface="Roboto Light"/>
              </a:rPr>
              <a:t>About WbD</a:t>
            </a:r>
            <a:endParaRPr sz="1600">
              <a:solidFill>
                <a:schemeClr val="dk1"/>
              </a:solidFill>
              <a:latin typeface="Roboto Light"/>
              <a:ea typeface="Roboto Light"/>
              <a:cs typeface="Roboto Light"/>
              <a:sym typeface="Roboto Light"/>
            </a:endParaRPr>
          </a:p>
          <a:p>
            <a:pPr indent="0" lvl="0" marL="0" rtl="0" algn="l">
              <a:lnSpc>
                <a:spcPct val="130000"/>
              </a:lnSpc>
              <a:spcBef>
                <a:spcPts val="0"/>
              </a:spcBef>
              <a:spcAft>
                <a:spcPts val="0"/>
              </a:spcAft>
              <a:buNone/>
            </a:pPr>
            <a:r>
              <a:rPr lang="en" sz="1600">
                <a:solidFill>
                  <a:schemeClr val="dk1"/>
                </a:solidFill>
                <a:latin typeface="Roboto Light"/>
                <a:ea typeface="Roboto Light"/>
                <a:cs typeface="Roboto Light"/>
                <a:sym typeface="Roboto Light"/>
              </a:rPr>
              <a:t>Design Aspects</a:t>
            </a:r>
            <a:endParaRPr sz="1600">
              <a:solidFill>
                <a:schemeClr val="dk1"/>
              </a:solidFill>
              <a:latin typeface="Roboto Light"/>
              <a:ea typeface="Roboto Light"/>
              <a:cs typeface="Roboto Light"/>
              <a:sym typeface="Roboto Light"/>
            </a:endParaRPr>
          </a:p>
          <a:p>
            <a:pPr indent="0" lvl="0" marL="0" rtl="0" algn="l">
              <a:lnSpc>
                <a:spcPct val="130000"/>
              </a:lnSpc>
              <a:spcBef>
                <a:spcPts val="0"/>
              </a:spcBef>
              <a:spcAft>
                <a:spcPts val="0"/>
              </a:spcAft>
              <a:buNone/>
            </a:pPr>
            <a:r>
              <a:rPr lang="en" sz="1200">
                <a:solidFill>
                  <a:schemeClr val="dk1"/>
                </a:solidFill>
                <a:latin typeface="Roboto Light"/>
                <a:ea typeface="Roboto Light"/>
                <a:cs typeface="Roboto Light"/>
                <a:sym typeface="Roboto Light"/>
              </a:rPr>
              <a:t>Logo </a:t>
            </a:r>
            <a:endParaRPr sz="1200">
              <a:solidFill>
                <a:schemeClr val="dk1"/>
              </a:solidFill>
              <a:latin typeface="Roboto Light"/>
              <a:ea typeface="Roboto Light"/>
              <a:cs typeface="Roboto Light"/>
              <a:sym typeface="Roboto Light"/>
            </a:endParaRPr>
          </a:p>
          <a:p>
            <a:pPr indent="0" lvl="0" marL="0" rtl="0" algn="l">
              <a:lnSpc>
                <a:spcPct val="130000"/>
              </a:lnSpc>
              <a:spcBef>
                <a:spcPts val="0"/>
              </a:spcBef>
              <a:spcAft>
                <a:spcPts val="0"/>
              </a:spcAft>
              <a:buNone/>
            </a:pPr>
            <a:r>
              <a:rPr lang="en" sz="1200">
                <a:solidFill>
                  <a:schemeClr val="dk1"/>
                </a:solidFill>
                <a:latin typeface="Roboto Light"/>
                <a:ea typeface="Roboto Light"/>
                <a:cs typeface="Roboto Light"/>
                <a:sym typeface="Roboto Light"/>
              </a:rPr>
              <a:t>Color</a:t>
            </a:r>
            <a:endParaRPr sz="1200">
              <a:solidFill>
                <a:schemeClr val="dk1"/>
              </a:solidFill>
              <a:latin typeface="Roboto Light"/>
              <a:ea typeface="Roboto Light"/>
              <a:cs typeface="Roboto Light"/>
              <a:sym typeface="Roboto Light"/>
            </a:endParaRPr>
          </a:p>
          <a:p>
            <a:pPr indent="0" lvl="0" marL="0" rtl="0" algn="l">
              <a:lnSpc>
                <a:spcPct val="130000"/>
              </a:lnSpc>
              <a:spcBef>
                <a:spcPts val="0"/>
              </a:spcBef>
              <a:spcAft>
                <a:spcPts val="0"/>
              </a:spcAft>
              <a:buNone/>
            </a:pPr>
            <a:r>
              <a:rPr lang="en" sz="1200">
                <a:solidFill>
                  <a:schemeClr val="dk1"/>
                </a:solidFill>
                <a:latin typeface="Roboto Light"/>
                <a:ea typeface="Roboto Light"/>
                <a:cs typeface="Roboto Light"/>
                <a:sym typeface="Roboto Light"/>
              </a:rPr>
              <a:t>Typography</a:t>
            </a:r>
            <a:endParaRPr sz="1200">
              <a:solidFill>
                <a:schemeClr val="dk1"/>
              </a:solidFill>
              <a:latin typeface="Roboto Light"/>
              <a:ea typeface="Roboto Light"/>
              <a:cs typeface="Roboto Light"/>
              <a:sym typeface="Roboto Light"/>
            </a:endParaRPr>
          </a:p>
          <a:p>
            <a:pPr indent="0" lvl="0" marL="0" rtl="0" algn="l">
              <a:lnSpc>
                <a:spcPct val="150000"/>
              </a:lnSpc>
              <a:spcBef>
                <a:spcPts val="0"/>
              </a:spcBef>
              <a:spcAft>
                <a:spcPts val="0"/>
              </a:spcAft>
              <a:buNone/>
            </a:pPr>
            <a:r>
              <a:rPr lang="en" sz="1200">
                <a:solidFill>
                  <a:schemeClr val="dk1"/>
                </a:solidFill>
                <a:latin typeface="Roboto Light"/>
                <a:ea typeface="Roboto Light"/>
                <a:cs typeface="Roboto Light"/>
                <a:sym typeface="Roboto Light"/>
              </a:rPr>
              <a:t>Graphic Elements</a:t>
            </a:r>
            <a:endParaRPr sz="800">
              <a:solidFill>
                <a:schemeClr val="dk1"/>
              </a:solidFill>
              <a:latin typeface="Roboto Light"/>
              <a:ea typeface="Roboto Light"/>
              <a:cs typeface="Roboto Light"/>
              <a:sym typeface="Roboto Light"/>
            </a:endParaRPr>
          </a:p>
        </p:txBody>
      </p:sp>
      <p:sp>
        <p:nvSpPr>
          <p:cNvPr id="23" name="Google Shape;23;p7"/>
          <p:cNvSpPr txBox="1"/>
          <p:nvPr/>
        </p:nvSpPr>
        <p:spPr>
          <a:xfrm>
            <a:off x="5102775" y="799350"/>
            <a:ext cx="2078100" cy="7248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sz="3600">
                <a:solidFill>
                  <a:schemeClr val="dk1"/>
                </a:solidFill>
                <a:latin typeface="Roboto Medium"/>
                <a:ea typeface="Roboto Medium"/>
                <a:cs typeface="Roboto Medium"/>
                <a:sym typeface="Roboto Medium"/>
              </a:rPr>
              <a:t>I N D E X</a:t>
            </a:r>
            <a:endParaRPr sz="3600">
              <a:solidFill>
                <a:schemeClr val="dk1"/>
              </a:solidFill>
              <a:latin typeface="Roboto Medium"/>
              <a:ea typeface="Roboto Medium"/>
              <a:cs typeface="Roboto Medium"/>
              <a:sym typeface="Roboto Medium"/>
            </a:endParaRPr>
          </a:p>
        </p:txBody>
      </p:sp>
      <p:cxnSp>
        <p:nvCxnSpPr>
          <p:cNvPr id="24" name="Google Shape;24;p7"/>
          <p:cNvCxnSpPr/>
          <p:nvPr/>
        </p:nvCxnSpPr>
        <p:spPr>
          <a:xfrm>
            <a:off x="5126727" y="1669138"/>
            <a:ext cx="2736300" cy="0"/>
          </a:xfrm>
          <a:prstGeom prst="straightConnector1">
            <a:avLst/>
          </a:prstGeom>
          <a:noFill/>
          <a:ln cap="flat" cmpd="sng" w="9525">
            <a:solidFill>
              <a:schemeClr val="dk1"/>
            </a:solidFill>
            <a:prstDash val="dot"/>
            <a:round/>
            <a:headEnd len="med" w="med" type="none"/>
            <a:tailEnd len="med" w="med" type="none"/>
          </a:ln>
        </p:spPr>
      </p:cxnSp>
      <p:sp>
        <p:nvSpPr>
          <p:cNvPr id="25" name="Google Shape;25;p7"/>
          <p:cNvSpPr txBox="1"/>
          <p:nvPr>
            <p:ph idx="12" type="sldNum"/>
          </p:nvPr>
        </p:nvSpPr>
        <p:spPr>
          <a:xfrm>
            <a:off x="8525475" y="4875725"/>
            <a:ext cx="628500" cy="179700"/>
          </a:xfrm>
          <a:prstGeom prst="rect">
            <a:avLst/>
          </a:prstGeom>
          <a:noFill/>
          <a:ln>
            <a:noFill/>
          </a:ln>
        </p:spPr>
        <p:txBody>
          <a:bodyPr anchorCtr="0" anchor="ctr" bIns="91425" lIns="91425" spcFirstLastPara="1" rIns="91425" wrap="square" tIns="91425">
            <a:noAutofit/>
          </a:bodyPr>
          <a:lstStyle>
            <a:lvl1pPr lvl="0" rtl="0">
              <a:buNone/>
              <a:defRPr>
                <a:solidFill>
                  <a:srgbClr val="CCCCCC"/>
                </a:solidFill>
                <a:latin typeface="Roboto Light"/>
                <a:ea typeface="Roboto Light"/>
                <a:cs typeface="Roboto Light"/>
                <a:sym typeface="Roboto Light"/>
              </a:defRPr>
            </a:lvl1pPr>
            <a:lvl2pPr lvl="1" rtl="0">
              <a:buNone/>
              <a:defRPr>
                <a:solidFill>
                  <a:srgbClr val="CCCCCC"/>
                </a:solidFill>
                <a:latin typeface="Roboto Light"/>
                <a:ea typeface="Roboto Light"/>
                <a:cs typeface="Roboto Light"/>
                <a:sym typeface="Roboto Light"/>
              </a:defRPr>
            </a:lvl2pPr>
            <a:lvl3pPr lvl="2" rtl="0">
              <a:buNone/>
              <a:defRPr>
                <a:solidFill>
                  <a:srgbClr val="CCCCCC"/>
                </a:solidFill>
                <a:latin typeface="Roboto Light"/>
                <a:ea typeface="Roboto Light"/>
                <a:cs typeface="Roboto Light"/>
                <a:sym typeface="Roboto Light"/>
              </a:defRPr>
            </a:lvl3pPr>
            <a:lvl4pPr lvl="3" rtl="0">
              <a:buNone/>
              <a:defRPr>
                <a:solidFill>
                  <a:srgbClr val="CCCCCC"/>
                </a:solidFill>
                <a:latin typeface="Roboto Light"/>
                <a:ea typeface="Roboto Light"/>
                <a:cs typeface="Roboto Light"/>
                <a:sym typeface="Roboto Light"/>
              </a:defRPr>
            </a:lvl4pPr>
            <a:lvl5pPr lvl="4" rtl="0">
              <a:buNone/>
              <a:defRPr>
                <a:solidFill>
                  <a:srgbClr val="CCCCCC"/>
                </a:solidFill>
                <a:latin typeface="Roboto Light"/>
                <a:ea typeface="Roboto Light"/>
                <a:cs typeface="Roboto Light"/>
                <a:sym typeface="Roboto Light"/>
              </a:defRPr>
            </a:lvl5pPr>
            <a:lvl6pPr lvl="5" rtl="0">
              <a:buNone/>
              <a:defRPr>
                <a:solidFill>
                  <a:srgbClr val="CCCCCC"/>
                </a:solidFill>
                <a:latin typeface="Roboto Light"/>
                <a:ea typeface="Roboto Light"/>
                <a:cs typeface="Roboto Light"/>
                <a:sym typeface="Roboto Light"/>
              </a:defRPr>
            </a:lvl6pPr>
            <a:lvl7pPr lvl="6" rtl="0">
              <a:buNone/>
              <a:defRPr>
                <a:solidFill>
                  <a:srgbClr val="CCCCCC"/>
                </a:solidFill>
                <a:latin typeface="Roboto Light"/>
                <a:ea typeface="Roboto Light"/>
                <a:cs typeface="Roboto Light"/>
                <a:sym typeface="Roboto Light"/>
              </a:defRPr>
            </a:lvl7pPr>
            <a:lvl8pPr lvl="7" rtl="0">
              <a:buNone/>
              <a:defRPr>
                <a:solidFill>
                  <a:srgbClr val="CCCCCC"/>
                </a:solidFill>
                <a:latin typeface="Roboto Light"/>
                <a:ea typeface="Roboto Light"/>
                <a:cs typeface="Roboto Light"/>
                <a:sym typeface="Roboto Light"/>
              </a:defRPr>
            </a:lvl8pPr>
            <a:lvl9pPr lvl="8" rtl="0">
              <a:buNone/>
              <a:defRPr>
                <a:solidFill>
                  <a:srgbClr val="CCCCCC"/>
                </a:solidFill>
                <a:latin typeface="Roboto Light"/>
                <a:ea typeface="Roboto Light"/>
                <a:cs typeface="Roboto Light"/>
                <a:sym typeface="Roboto Light"/>
              </a:defRPr>
            </a:lvl9pPr>
          </a:lstStyle>
          <a:p>
            <a:pPr indent="0" lvl="0" marL="0" rtl="0" algn="l">
              <a:spcBef>
                <a:spcPts val="0"/>
              </a:spcBef>
              <a:spcAft>
                <a:spcPts val="0"/>
              </a:spcAft>
              <a:buNone/>
            </a:pPr>
            <a:r>
              <a:rPr lang="en"/>
              <a:t>  |  </a:t>
            </a:r>
            <a:fld id="{00000000-1234-1234-1234-123412341234}" type="slidenum">
              <a:rPr lang="en"/>
              <a:t>‹#›</a:t>
            </a:fld>
            <a:endParaRPr/>
          </a:p>
        </p:txBody>
      </p:sp>
    </p:spTree>
  </p:cSld>
  <p:clrMapOvr>
    <a:masterClrMapping/>
  </p:clrMapOvr>
  <p:extLst>
    <p:ext uri="{DCECCB84-F9BA-43D5-87BE-67443E8EF086}">
      <p15:sldGuideLst>
        <p15:guide id="1" pos="4223">
          <p15:clr>
            <a:srgbClr val="FA7B17"/>
          </p15:clr>
        </p15:guide>
      </p15:sldGuideLst>
    </p:ext>
  </p:extLst>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1 3">
  <p:cSld name="TITLE_ONLY_2_1_1_3">
    <p:spTree>
      <p:nvGrpSpPr>
        <p:cNvPr id="445" name="Shape 445"/>
        <p:cNvGrpSpPr/>
        <p:nvPr/>
      </p:nvGrpSpPr>
      <p:grpSpPr>
        <a:xfrm>
          <a:off x="0" y="0"/>
          <a:ext cx="0" cy="0"/>
          <a:chOff x="0" y="0"/>
          <a:chExt cx="0" cy="0"/>
        </a:xfrm>
      </p:grpSpPr>
      <p:sp>
        <p:nvSpPr>
          <p:cNvPr id="446" name="Google Shape;446;p64"/>
          <p:cNvSpPr/>
          <p:nvPr/>
        </p:nvSpPr>
        <p:spPr>
          <a:xfrm>
            <a:off x="0" y="1016000"/>
            <a:ext cx="9144000" cy="38436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47" name="Google Shape;447;p64"/>
          <p:cNvSpPr/>
          <p:nvPr/>
        </p:nvSpPr>
        <p:spPr>
          <a:xfrm>
            <a:off x="676084" y="1742832"/>
            <a:ext cx="7691993" cy="2419840"/>
          </a:xfrm>
          <a:custGeom>
            <a:rect b="b" l="l" r="r" t="t"/>
            <a:pathLst>
              <a:path extrusionOk="0" h="84669" w="269139">
                <a:moveTo>
                  <a:pt x="0" y="0"/>
                </a:moveTo>
                <a:lnTo>
                  <a:pt x="0" y="84669"/>
                </a:lnTo>
                <a:lnTo>
                  <a:pt x="120254" y="59309"/>
                </a:lnTo>
                <a:lnTo>
                  <a:pt x="148067" y="59309"/>
                </a:lnTo>
                <a:lnTo>
                  <a:pt x="269139" y="84669"/>
                </a:lnTo>
                <a:lnTo>
                  <a:pt x="269139" y="0"/>
                </a:lnTo>
                <a:lnTo>
                  <a:pt x="148476" y="25360"/>
                </a:lnTo>
                <a:lnTo>
                  <a:pt x="119844" y="25360"/>
                </a:lnTo>
                <a:close/>
              </a:path>
            </a:pathLst>
          </a:custGeom>
          <a:solidFill>
            <a:schemeClr val="lt2"/>
          </a:solidFill>
          <a:ln>
            <a:noFill/>
          </a:ln>
        </p:spPr>
      </p:sp>
      <p:sp>
        <p:nvSpPr>
          <p:cNvPr id="448" name="Google Shape;448;p64"/>
          <p:cNvSpPr/>
          <p:nvPr/>
        </p:nvSpPr>
        <p:spPr>
          <a:xfrm>
            <a:off x="4164459" y="2579917"/>
            <a:ext cx="696900" cy="745200"/>
          </a:xfrm>
          <a:prstGeom prst="rect">
            <a:avLst/>
          </a:prstGeom>
          <a:solidFill>
            <a:schemeClr val="lt2"/>
          </a:solidFill>
          <a:ln>
            <a:noFill/>
          </a:ln>
        </p:spPr>
        <p:txBody>
          <a:bodyPr anchorCtr="0" anchor="ctr" bIns="103175" lIns="103175" spcFirstLastPara="1" rIns="103175" wrap="square" tIns="103175">
            <a:noAutofit/>
          </a:bodyPr>
          <a:lstStyle/>
          <a:p>
            <a:pPr indent="0" lvl="0" marL="0" rtl="0" algn="ctr">
              <a:spcBef>
                <a:spcPts val="0"/>
              </a:spcBef>
              <a:spcAft>
                <a:spcPts val="0"/>
              </a:spcAft>
              <a:buNone/>
            </a:pPr>
            <a:r>
              <a:t/>
            </a:r>
            <a:endParaRPr b="1" sz="1579"/>
          </a:p>
        </p:txBody>
      </p:sp>
      <p:sp>
        <p:nvSpPr>
          <p:cNvPr id="449" name="Google Shape;449;p64"/>
          <p:cNvSpPr/>
          <p:nvPr/>
        </p:nvSpPr>
        <p:spPr>
          <a:xfrm>
            <a:off x="758382" y="1885958"/>
            <a:ext cx="1060450" cy="2133422"/>
          </a:xfrm>
          <a:custGeom>
            <a:rect b="b" l="l" r="r" t="t"/>
            <a:pathLst>
              <a:path extrusionOk="0" h="79221" w="39378">
                <a:moveTo>
                  <a:pt x="1" y="79220"/>
                </a:moveTo>
                <a:lnTo>
                  <a:pt x="39377" y="70941"/>
                </a:lnTo>
                <a:lnTo>
                  <a:pt x="39377" y="8280"/>
                </a:lnTo>
                <a:lnTo>
                  <a:pt x="1" y="1"/>
                </a:lnTo>
                <a:lnTo>
                  <a:pt x="1" y="79220"/>
                </a:lnTo>
                <a:close/>
              </a:path>
            </a:pathLst>
          </a:custGeom>
          <a:solidFill>
            <a:srgbClr val="FFFFFF"/>
          </a:solidFill>
          <a:ln>
            <a:noFill/>
          </a:ln>
        </p:spPr>
        <p:txBody>
          <a:bodyPr anchorCtr="0" anchor="ctr" bIns="103175" lIns="103175" spcFirstLastPara="1" rIns="103175" wrap="square" tIns="103175">
            <a:noAutofit/>
          </a:bodyPr>
          <a:lstStyle/>
          <a:p>
            <a:pPr indent="0" lvl="0" marL="0" rtl="0" algn="l">
              <a:spcBef>
                <a:spcPts val="0"/>
              </a:spcBef>
              <a:spcAft>
                <a:spcPts val="0"/>
              </a:spcAft>
              <a:buNone/>
            </a:pPr>
            <a:r>
              <a:t/>
            </a:r>
            <a:endParaRPr/>
          </a:p>
        </p:txBody>
      </p:sp>
      <p:sp>
        <p:nvSpPr>
          <p:cNvPr id="450" name="Google Shape;450;p64"/>
          <p:cNvSpPr/>
          <p:nvPr/>
        </p:nvSpPr>
        <p:spPr>
          <a:xfrm>
            <a:off x="762000" y="2756913"/>
            <a:ext cx="10614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51" name="Google Shape;451;p64"/>
          <p:cNvSpPr/>
          <p:nvPr/>
        </p:nvSpPr>
        <p:spPr>
          <a:xfrm>
            <a:off x="1889724" y="2121231"/>
            <a:ext cx="1060988" cy="1662927"/>
          </a:xfrm>
          <a:custGeom>
            <a:rect b="b" l="l" r="r" t="t"/>
            <a:pathLst>
              <a:path extrusionOk="0" h="61750" w="39398">
                <a:moveTo>
                  <a:pt x="0" y="61749"/>
                </a:moveTo>
                <a:lnTo>
                  <a:pt x="39398" y="53470"/>
                </a:lnTo>
                <a:lnTo>
                  <a:pt x="39398" y="8280"/>
                </a:lnTo>
                <a:lnTo>
                  <a:pt x="0" y="0"/>
                </a:lnTo>
                <a:lnTo>
                  <a:pt x="0" y="61749"/>
                </a:lnTo>
                <a:close/>
              </a:path>
            </a:pathLst>
          </a:custGeom>
          <a:solidFill>
            <a:srgbClr val="FFFFFF"/>
          </a:solidFill>
          <a:ln>
            <a:noFill/>
          </a:ln>
        </p:spPr>
        <p:txBody>
          <a:bodyPr anchorCtr="0" anchor="ctr" bIns="103175" lIns="103175" spcFirstLastPara="1" rIns="103175" wrap="square" tIns="103175">
            <a:noAutofit/>
          </a:bodyPr>
          <a:lstStyle/>
          <a:p>
            <a:pPr indent="0" lvl="0" marL="0" rtl="0" algn="l">
              <a:spcBef>
                <a:spcPts val="0"/>
              </a:spcBef>
              <a:spcAft>
                <a:spcPts val="0"/>
              </a:spcAft>
              <a:buNone/>
            </a:pPr>
            <a:r>
              <a:t/>
            </a:r>
            <a:endParaRPr/>
          </a:p>
        </p:txBody>
      </p:sp>
      <p:sp>
        <p:nvSpPr>
          <p:cNvPr id="452" name="Google Shape;452;p64"/>
          <p:cNvSpPr/>
          <p:nvPr/>
        </p:nvSpPr>
        <p:spPr>
          <a:xfrm>
            <a:off x="1891800" y="2756913"/>
            <a:ext cx="10614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53" name="Google Shape;453;p64"/>
          <p:cNvSpPr/>
          <p:nvPr/>
        </p:nvSpPr>
        <p:spPr>
          <a:xfrm>
            <a:off x="3021605" y="2356652"/>
            <a:ext cx="1064624" cy="1192137"/>
          </a:xfrm>
          <a:custGeom>
            <a:rect b="b" l="l" r="r" t="t"/>
            <a:pathLst>
              <a:path extrusionOk="0" h="44268" w="39533">
                <a:moveTo>
                  <a:pt x="1" y="44268"/>
                </a:moveTo>
                <a:lnTo>
                  <a:pt x="39533" y="35957"/>
                </a:lnTo>
                <a:lnTo>
                  <a:pt x="39533" y="8290"/>
                </a:lnTo>
                <a:lnTo>
                  <a:pt x="1" y="0"/>
                </a:lnTo>
                <a:lnTo>
                  <a:pt x="1" y="44268"/>
                </a:lnTo>
                <a:close/>
              </a:path>
            </a:pathLst>
          </a:custGeom>
          <a:solidFill>
            <a:srgbClr val="FFFFFF"/>
          </a:solidFill>
          <a:ln>
            <a:noFill/>
          </a:ln>
        </p:spPr>
        <p:txBody>
          <a:bodyPr anchorCtr="0" anchor="ctr" bIns="103175" lIns="103175" spcFirstLastPara="1" rIns="103175" wrap="square" tIns="103175">
            <a:noAutofit/>
          </a:bodyPr>
          <a:lstStyle/>
          <a:p>
            <a:pPr indent="0" lvl="0" marL="0" rtl="0" algn="l">
              <a:spcBef>
                <a:spcPts val="0"/>
              </a:spcBef>
              <a:spcAft>
                <a:spcPts val="0"/>
              </a:spcAft>
              <a:buNone/>
            </a:pPr>
            <a:r>
              <a:t/>
            </a:r>
            <a:endParaRPr/>
          </a:p>
        </p:txBody>
      </p:sp>
      <p:sp>
        <p:nvSpPr>
          <p:cNvPr id="454" name="Google Shape;454;p64"/>
          <p:cNvSpPr/>
          <p:nvPr/>
        </p:nvSpPr>
        <p:spPr>
          <a:xfrm>
            <a:off x="680939" y="1747954"/>
            <a:ext cx="7676019" cy="2409400"/>
          </a:xfrm>
          <a:custGeom>
            <a:rect b="b" l="l" r="r" t="t"/>
            <a:pathLst>
              <a:path extrusionOk="0" fill="none" h="89469" w="285036">
                <a:moveTo>
                  <a:pt x="156388" y="26932"/>
                </a:moveTo>
                <a:lnTo>
                  <a:pt x="285036" y="1"/>
                </a:lnTo>
                <a:lnTo>
                  <a:pt x="285036" y="89469"/>
                </a:lnTo>
                <a:lnTo>
                  <a:pt x="156398" y="62081"/>
                </a:lnTo>
                <a:lnTo>
                  <a:pt x="128524" y="62081"/>
                </a:lnTo>
                <a:lnTo>
                  <a:pt x="1" y="89469"/>
                </a:lnTo>
                <a:lnTo>
                  <a:pt x="1" y="1"/>
                </a:lnTo>
                <a:lnTo>
                  <a:pt x="128514" y="26932"/>
                </a:lnTo>
                <a:lnTo>
                  <a:pt x="156388" y="26932"/>
                </a:lnTo>
                <a:close/>
              </a:path>
            </a:pathLst>
          </a:custGeom>
          <a:solidFill>
            <a:schemeClr val="lt2"/>
          </a:solidFill>
          <a:ln cap="flat" cmpd="sng" w="21500">
            <a:solidFill>
              <a:srgbClr val="FFFFFF"/>
            </a:solidFill>
            <a:prstDash val="solid"/>
            <a:miter lim="103622"/>
            <a:headEnd len="sm" w="sm" type="none"/>
            <a:tailEnd len="sm" w="sm" type="none"/>
          </a:ln>
        </p:spPr>
        <p:txBody>
          <a:bodyPr anchorCtr="0" anchor="ctr" bIns="103175" lIns="103175" spcFirstLastPara="1" rIns="103175" wrap="square" tIns="103175">
            <a:noAutofit/>
          </a:bodyPr>
          <a:lstStyle/>
          <a:p>
            <a:pPr indent="0" lvl="0" marL="0" rtl="0" algn="l">
              <a:spcBef>
                <a:spcPts val="0"/>
              </a:spcBef>
              <a:spcAft>
                <a:spcPts val="0"/>
              </a:spcAft>
              <a:buNone/>
            </a:pPr>
            <a:r>
              <a:t/>
            </a:r>
            <a:endParaRPr/>
          </a:p>
        </p:txBody>
      </p:sp>
      <p:sp>
        <p:nvSpPr>
          <p:cNvPr id="455" name="Google Shape;455;p64"/>
          <p:cNvSpPr/>
          <p:nvPr/>
        </p:nvSpPr>
        <p:spPr>
          <a:xfrm>
            <a:off x="3021600" y="2756913"/>
            <a:ext cx="10614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56" name="Google Shape;456;p64"/>
          <p:cNvSpPr/>
          <p:nvPr/>
        </p:nvSpPr>
        <p:spPr>
          <a:xfrm>
            <a:off x="4939024" y="2356652"/>
            <a:ext cx="1064624" cy="1192137"/>
          </a:xfrm>
          <a:custGeom>
            <a:rect b="b" l="l" r="r" t="t"/>
            <a:pathLst>
              <a:path extrusionOk="0" h="44268" w="39533">
                <a:moveTo>
                  <a:pt x="39533" y="0"/>
                </a:moveTo>
                <a:lnTo>
                  <a:pt x="1" y="8300"/>
                </a:lnTo>
                <a:lnTo>
                  <a:pt x="1" y="35967"/>
                </a:lnTo>
                <a:lnTo>
                  <a:pt x="39533" y="44268"/>
                </a:lnTo>
                <a:lnTo>
                  <a:pt x="39533" y="0"/>
                </a:lnTo>
                <a:close/>
              </a:path>
            </a:pathLst>
          </a:custGeom>
          <a:solidFill>
            <a:srgbClr val="FFFFFF"/>
          </a:solidFill>
          <a:ln>
            <a:noFill/>
          </a:ln>
        </p:spPr>
        <p:txBody>
          <a:bodyPr anchorCtr="0" anchor="ctr" bIns="103175" lIns="103175" spcFirstLastPara="1" rIns="103175" wrap="square" tIns="103175">
            <a:noAutofit/>
          </a:bodyPr>
          <a:lstStyle/>
          <a:p>
            <a:pPr indent="0" lvl="0" marL="0" rtl="0" algn="l">
              <a:spcBef>
                <a:spcPts val="0"/>
              </a:spcBef>
              <a:spcAft>
                <a:spcPts val="0"/>
              </a:spcAft>
              <a:buNone/>
            </a:pPr>
            <a:r>
              <a:t/>
            </a:r>
            <a:endParaRPr/>
          </a:p>
        </p:txBody>
      </p:sp>
      <p:sp>
        <p:nvSpPr>
          <p:cNvPr id="457" name="Google Shape;457;p64"/>
          <p:cNvSpPr/>
          <p:nvPr/>
        </p:nvSpPr>
        <p:spPr>
          <a:xfrm>
            <a:off x="4937250" y="2756913"/>
            <a:ext cx="10614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58" name="Google Shape;458;p64"/>
          <p:cNvSpPr/>
          <p:nvPr/>
        </p:nvSpPr>
        <p:spPr>
          <a:xfrm>
            <a:off x="6074541" y="2121231"/>
            <a:ext cx="1061015" cy="1662927"/>
          </a:xfrm>
          <a:custGeom>
            <a:rect b="b" l="l" r="r" t="t"/>
            <a:pathLst>
              <a:path extrusionOk="0" h="61750" w="39399">
                <a:moveTo>
                  <a:pt x="39398" y="0"/>
                </a:moveTo>
                <a:lnTo>
                  <a:pt x="1" y="8280"/>
                </a:lnTo>
                <a:lnTo>
                  <a:pt x="1" y="53470"/>
                </a:lnTo>
                <a:lnTo>
                  <a:pt x="39398" y="61749"/>
                </a:lnTo>
                <a:lnTo>
                  <a:pt x="39398" y="0"/>
                </a:lnTo>
                <a:close/>
              </a:path>
            </a:pathLst>
          </a:custGeom>
          <a:solidFill>
            <a:srgbClr val="FFFFFF"/>
          </a:solidFill>
          <a:ln>
            <a:noFill/>
          </a:ln>
        </p:spPr>
        <p:txBody>
          <a:bodyPr anchorCtr="0" anchor="ctr" bIns="103175" lIns="103175" spcFirstLastPara="1" rIns="103175" wrap="square" tIns="103175">
            <a:noAutofit/>
          </a:bodyPr>
          <a:lstStyle/>
          <a:p>
            <a:pPr indent="0" lvl="0" marL="0" rtl="0" algn="l">
              <a:spcBef>
                <a:spcPts val="0"/>
              </a:spcBef>
              <a:spcAft>
                <a:spcPts val="0"/>
              </a:spcAft>
              <a:buNone/>
            </a:pPr>
            <a:r>
              <a:t/>
            </a:r>
            <a:endParaRPr/>
          </a:p>
        </p:txBody>
      </p:sp>
      <p:sp>
        <p:nvSpPr>
          <p:cNvPr id="459" name="Google Shape;459;p64"/>
          <p:cNvSpPr/>
          <p:nvPr/>
        </p:nvSpPr>
        <p:spPr>
          <a:xfrm>
            <a:off x="6071550" y="2756913"/>
            <a:ext cx="10614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60" name="Google Shape;460;p64"/>
          <p:cNvSpPr/>
          <p:nvPr/>
        </p:nvSpPr>
        <p:spPr>
          <a:xfrm>
            <a:off x="7206449" y="1885958"/>
            <a:ext cx="1060423" cy="2133422"/>
          </a:xfrm>
          <a:custGeom>
            <a:rect b="b" l="l" r="r" t="t"/>
            <a:pathLst>
              <a:path extrusionOk="0" h="79221" w="39377">
                <a:moveTo>
                  <a:pt x="39377" y="1"/>
                </a:moveTo>
                <a:lnTo>
                  <a:pt x="0" y="8280"/>
                </a:lnTo>
                <a:lnTo>
                  <a:pt x="0" y="70951"/>
                </a:lnTo>
                <a:lnTo>
                  <a:pt x="39377" y="79220"/>
                </a:lnTo>
                <a:lnTo>
                  <a:pt x="39377" y="1"/>
                </a:lnTo>
                <a:close/>
              </a:path>
            </a:pathLst>
          </a:custGeom>
          <a:solidFill>
            <a:srgbClr val="FFFFFF"/>
          </a:solidFill>
          <a:ln>
            <a:noFill/>
          </a:ln>
        </p:spPr>
        <p:txBody>
          <a:bodyPr anchorCtr="0" anchor="ctr" bIns="103175" lIns="103175" spcFirstLastPara="1" rIns="103175" wrap="square" tIns="103175">
            <a:noAutofit/>
          </a:bodyPr>
          <a:lstStyle/>
          <a:p>
            <a:pPr indent="0" lvl="0" marL="0" rtl="0" algn="l">
              <a:spcBef>
                <a:spcPts val="0"/>
              </a:spcBef>
              <a:spcAft>
                <a:spcPts val="0"/>
              </a:spcAft>
              <a:buNone/>
            </a:pPr>
            <a:r>
              <a:t/>
            </a:r>
            <a:endParaRPr/>
          </a:p>
        </p:txBody>
      </p:sp>
      <p:sp>
        <p:nvSpPr>
          <p:cNvPr id="461" name="Google Shape;461;p64"/>
          <p:cNvSpPr/>
          <p:nvPr/>
        </p:nvSpPr>
        <p:spPr>
          <a:xfrm>
            <a:off x="7205850" y="2756913"/>
            <a:ext cx="10614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62" name="Google Shape;462;p64"/>
          <p:cNvSpPr txBox="1"/>
          <p:nvPr/>
        </p:nvSpPr>
        <p:spPr>
          <a:xfrm>
            <a:off x="759625" y="2821051"/>
            <a:ext cx="1061400" cy="263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i="1" lang="en" sz="708">
                <a:solidFill>
                  <a:schemeClr val="lt2"/>
                </a:solidFill>
                <a:latin typeface="Roboto"/>
                <a:ea typeface="Roboto"/>
                <a:cs typeface="Roboto"/>
                <a:sym typeface="Roboto"/>
              </a:rPr>
              <a:t>Aware/Interested Accounts &amp; Leads (MQL)</a:t>
            </a:r>
            <a:endParaRPr b="1" i="1" sz="708">
              <a:solidFill>
                <a:schemeClr val="lt2"/>
              </a:solidFill>
              <a:latin typeface="Roboto"/>
              <a:ea typeface="Roboto"/>
              <a:cs typeface="Roboto"/>
              <a:sym typeface="Roboto"/>
            </a:endParaRPr>
          </a:p>
        </p:txBody>
      </p:sp>
      <p:sp>
        <p:nvSpPr>
          <p:cNvPr id="463" name="Google Shape;463;p64"/>
          <p:cNvSpPr txBox="1"/>
          <p:nvPr/>
        </p:nvSpPr>
        <p:spPr>
          <a:xfrm>
            <a:off x="1889792" y="2821051"/>
            <a:ext cx="1061400" cy="263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i="1" lang="en" sz="708">
                <a:solidFill>
                  <a:schemeClr val="lt2"/>
                </a:solidFill>
                <a:latin typeface="Roboto"/>
                <a:ea typeface="Roboto"/>
                <a:cs typeface="Roboto"/>
                <a:sym typeface="Roboto"/>
              </a:rPr>
              <a:t>SQL - Meetings Set</a:t>
            </a:r>
            <a:endParaRPr b="1" i="1" sz="708">
              <a:solidFill>
                <a:schemeClr val="lt2"/>
              </a:solidFill>
              <a:latin typeface="Roboto"/>
              <a:ea typeface="Roboto"/>
              <a:cs typeface="Roboto"/>
              <a:sym typeface="Roboto"/>
            </a:endParaRPr>
          </a:p>
        </p:txBody>
      </p:sp>
      <p:sp>
        <p:nvSpPr>
          <p:cNvPr id="464" name="Google Shape;464;p64"/>
          <p:cNvSpPr txBox="1"/>
          <p:nvPr/>
        </p:nvSpPr>
        <p:spPr>
          <a:xfrm>
            <a:off x="3019967" y="2821051"/>
            <a:ext cx="1061400" cy="263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i="1" lang="en" sz="708">
                <a:solidFill>
                  <a:schemeClr val="lt2"/>
                </a:solidFill>
                <a:latin typeface="Roboto"/>
                <a:ea typeface="Roboto"/>
                <a:cs typeface="Roboto"/>
                <a:sym typeface="Roboto"/>
              </a:rPr>
              <a:t>Closed/Won Opptys</a:t>
            </a:r>
            <a:endParaRPr b="1" i="1" sz="708">
              <a:solidFill>
                <a:schemeClr val="lt2"/>
              </a:solidFill>
              <a:latin typeface="Roboto"/>
              <a:ea typeface="Roboto"/>
              <a:cs typeface="Roboto"/>
              <a:sym typeface="Roboto"/>
            </a:endParaRPr>
          </a:p>
        </p:txBody>
      </p:sp>
      <p:sp>
        <p:nvSpPr>
          <p:cNvPr id="465" name="Google Shape;465;p64"/>
          <p:cNvSpPr txBox="1"/>
          <p:nvPr/>
        </p:nvSpPr>
        <p:spPr>
          <a:xfrm>
            <a:off x="4945500" y="2821051"/>
            <a:ext cx="1061400" cy="263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i="1" lang="en" sz="708">
                <a:solidFill>
                  <a:schemeClr val="lt2"/>
                </a:solidFill>
                <a:latin typeface="Roboto"/>
                <a:ea typeface="Roboto"/>
                <a:cs typeface="Roboto"/>
                <a:sym typeface="Roboto"/>
              </a:rPr>
              <a:t>Live Customers</a:t>
            </a:r>
            <a:endParaRPr b="1" i="1" sz="708">
              <a:solidFill>
                <a:schemeClr val="lt2"/>
              </a:solidFill>
              <a:latin typeface="Roboto"/>
              <a:ea typeface="Roboto"/>
              <a:cs typeface="Roboto"/>
              <a:sym typeface="Roboto"/>
            </a:endParaRPr>
          </a:p>
        </p:txBody>
      </p:sp>
      <p:sp>
        <p:nvSpPr>
          <p:cNvPr id="466" name="Google Shape;466;p64"/>
          <p:cNvSpPr txBox="1"/>
          <p:nvPr/>
        </p:nvSpPr>
        <p:spPr>
          <a:xfrm>
            <a:off x="6075667" y="2821051"/>
            <a:ext cx="1061400" cy="263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i="1" lang="en" sz="708">
                <a:solidFill>
                  <a:schemeClr val="lt2"/>
                </a:solidFill>
                <a:latin typeface="Roboto"/>
                <a:ea typeface="Roboto"/>
                <a:cs typeface="Roboto"/>
                <a:sym typeface="Roboto"/>
              </a:rPr>
              <a:t>Renewals</a:t>
            </a:r>
            <a:endParaRPr b="1" i="1" sz="708">
              <a:solidFill>
                <a:schemeClr val="lt2"/>
              </a:solidFill>
              <a:latin typeface="Roboto"/>
              <a:ea typeface="Roboto"/>
              <a:cs typeface="Roboto"/>
              <a:sym typeface="Roboto"/>
            </a:endParaRPr>
          </a:p>
        </p:txBody>
      </p:sp>
      <p:sp>
        <p:nvSpPr>
          <p:cNvPr id="467" name="Google Shape;467;p64"/>
          <p:cNvSpPr txBox="1"/>
          <p:nvPr/>
        </p:nvSpPr>
        <p:spPr>
          <a:xfrm>
            <a:off x="7205842" y="2821051"/>
            <a:ext cx="1061400" cy="263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i="1" lang="en" sz="708">
                <a:solidFill>
                  <a:schemeClr val="lt2"/>
                </a:solidFill>
                <a:latin typeface="Roboto"/>
                <a:ea typeface="Roboto"/>
                <a:cs typeface="Roboto"/>
                <a:sym typeface="Roboto"/>
              </a:rPr>
              <a:t>Closed/Won Expansion Opptys</a:t>
            </a:r>
            <a:endParaRPr b="1" i="1" sz="708">
              <a:solidFill>
                <a:schemeClr val="lt2"/>
              </a:solidFill>
              <a:latin typeface="Roboto"/>
              <a:ea typeface="Roboto"/>
              <a:cs typeface="Roboto"/>
              <a:sym typeface="Roboto"/>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1 3 1">
  <p:cSld name="TITLE_ONLY_2_1_1_3_1">
    <p:spTree>
      <p:nvGrpSpPr>
        <p:cNvPr id="468" name="Shape 468"/>
        <p:cNvGrpSpPr/>
        <p:nvPr/>
      </p:nvGrpSpPr>
      <p:grpSpPr>
        <a:xfrm>
          <a:off x="0" y="0"/>
          <a:ext cx="0" cy="0"/>
          <a:chOff x="0" y="0"/>
          <a:chExt cx="0" cy="0"/>
        </a:xfrm>
      </p:grpSpPr>
      <p:sp>
        <p:nvSpPr>
          <p:cNvPr id="469" name="Google Shape;469;p65"/>
          <p:cNvSpPr/>
          <p:nvPr/>
        </p:nvSpPr>
        <p:spPr>
          <a:xfrm>
            <a:off x="759625" y="1235461"/>
            <a:ext cx="7520417" cy="2365864"/>
          </a:xfrm>
          <a:custGeom>
            <a:rect b="b" l="l" r="r" t="t"/>
            <a:pathLst>
              <a:path extrusionOk="0" h="84669" w="269139">
                <a:moveTo>
                  <a:pt x="0" y="0"/>
                </a:moveTo>
                <a:lnTo>
                  <a:pt x="0" y="84669"/>
                </a:lnTo>
                <a:lnTo>
                  <a:pt x="120254" y="59309"/>
                </a:lnTo>
                <a:lnTo>
                  <a:pt x="148067" y="59309"/>
                </a:lnTo>
                <a:lnTo>
                  <a:pt x="269139" y="84669"/>
                </a:lnTo>
                <a:lnTo>
                  <a:pt x="269139" y="0"/>
                </a:lnTo>
                <a:lnTo>
                  <a:pt x="148476" y="25360"/>
                </a:lnTo>
                <a:lnTo>
                  <a:pt x="119844" y="25360"/>
                </a:lnTo>
                <a:close/>
              </a:path>
            </a:pathLst>
          </a:custGeom>
          <a:solidFill>
            <a:srgbClr val="FFFFFF"/>
          </a:solidFill>
          <a:ln>
            <a:noFill/>
          </a:ln>
        </p:spPr>
      </p:sp>
      <p:sp>
        <p:nvSpPr>
          <p:cNvPr id="470" name="Google Shape;470;p65"/>
          <p:cNvSpPr/>
          <p:nvPr/>
        </p:nvSpPr>
        <p:spPr>
          <a:xfrm>
            <a:off x="840081" y="1375382"/>
            <a:ext cx="1036823" cy="2085889"/>
          </a:xfrm>
          <a:custGeom>
            <a:rect b="b" l="l" r="r" t="t"/>
            <a:pathLst>
              <a:path extrusionOk="0" h="79221" w="39378">
                <a:moveTo>
                  <a:pt x="1" y="79220"/>
                </a:moveTo>
                <a:lnTo>
                  <a:pt x="39377" y="70941"/>
                </a:lnTo>
                <a:lnTo>
                  <a:pt x="39377" y="8280"/>
                </a:lnTo>
                <a:lnTo>
                  <a:pt x="1" y="1"/>
                </a:lnTo>
                <a:lnTo>
                  <a:pt x="1" y="79220"/>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471" name="Google Shape;471;p65"/>
          <p:cNvSpPr/>
          <p:nvPr/>
        </p:nvSpPr>
        <p:spPr>
          <a:xfrm>
            <a:off x="1946093" y="1605387"/>
            <a:ext cx="1037349" cy="1625877"/>
          </a:xfrm>
          <a:custGeom>
            <a:rect b="b" l="l" r="r" t="t"/>
            <a:pathLst>
              <a:path extrusionOk="0" h="61750" w="39398">
                <a:moveTo>
                  <a:pt x="0" y="61749"/>
                </a:moveTo>
                <a:lnTo>
                  <a:pt x="39398" y="53470"/>
                </a:lnTo>
                <a:lnTo>
                  <a:pt x="39398" y="8280"/>
                </a:lnTo>
                <a:lnTo>
                  <a:pt x="0" y="0"/>
                </a:lnTo>
                <a:lnTo>
                  <a:pt x="0" y="61749"/>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472" name="Google Shape;472;p65"/>
          <p:cNvSpPr/>
          <p:nvPr/>
        </p:nvSpPr>
        <p:spPr>
          <a:xfrm>
            <a:off x="3052631" y="1835537"/>
            <a:ext cx="1040904" cy="1165576"/>
          </a:xfrm>
          <a:custGeom>
            <a:rect b="b" l="l" r="r" t="t"/>
            <a:pathLst>
              <a:path extrusionOk="0" h="44268" w="39533">
                <a:moveTo>
                  <a:pt x="1" y="44268"/>
                </a:moveTo>
                <a:lnTo>
                  <a:pt x="39533" y="35957"/>
                </a:lnTo>
                <a:lnTo>
                  <a:pt x="39533" y="8290"/>
                </a:lnTo>
                <a:lnTo>
                  <a:pt x="1" y="0"/>
                </a:lnTo>
                <a:lnTo>
                  <a:pt x="1" y="44268"/>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473" name="Google Shape;473;p65"/>
          <p:cNvSpPr/>
          <p:nvPr/>
        </p:nvSpPr>
        <p:spPr>
          <a:xfrm>
            <a:off x="4927120" y="1835537"/>
            <a:ext cx="1040904" cy="1165576"/>
          </a:xfrm>
          <a:custGeom>
            <a:rect b="b" l="l" r="r" t="t"/>
            <a:pathLst>
              <a:path extrusionOk="0" h="44268" w="39533">
                <a:moveTo>
                  <a:pt x="39533" y="0"/>
                </a:moveTo>
                <a:lnTo>
                  <a:pt x="1" y="8300"/>
                </a:lnTo>
                <a:lnTo>
                  <a:pt x="1" y="35967"/>
                </a:lnTo>
                <a:lnTo>
                  <a:pt x="39533" y="44268"/>
                </a:lnTo>
                <a:lnTo>
                  <a:pt x="39533" y="0"/>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474" name="Google Shape;474;p65"/>
          <p:cNvSpPr/>
          <p:nvPr/>
        </p:nvSpPr>
        <p:spPr>
          <a:xfrm>
            <a:off x="6037213" y="1605387"/>
            <a:ext cx="1037376" cy="1625877"/>
          </a:xfrm>
          <a:custGeom>
            <a:rect b="b" l="l" r="r" t="t"/>
            <a:pathLst>
              <a:path extrusionOk="0" h="61750" w="39399">
                <a:moveTo>
                  <a:pt x="39398" y="0"/>
                </a:moveTo>
                <a:lnTo>
                  <a:pt x="1" y="8280"/>
                </a:lnTo>
                <a:lnTo>
                  <a:pt x="1" y="53470"/>
                </a:lnTo>
                <a:lnTo>
                  <a:pt x="39398" y="61749"/>
                </a:lnTo>
                <a:lnTo>
                  <a:pt x="39398" y="0"/>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475" name="Google Shape;475;p65"/>
          <p:cNvSpPr/>
          <p:nvPr/>
        </p:nvSpPr>
        <p:spPr>
          <a:xfrm>
            <a:off x="7143778" y="1375382"/>
            <a:ext cx="1036796" cy="2085889"/>
          </a:xfrm>
          <a:custGeom>
            <a:rect b="b" l="l" r="r" t="t"/>
            <a:pathLst>
              <a:path extrusionOk="0" h="79221" w="39377">
                <a:moveTo>
                  <a:pt x="39377" y="1"/>
                </a:moveTo>
                <a:lnTo>
                  <a:pt x="0" y="8280"/>
                </a:lnTo>
                <a:lnTo>
                  <a:pt x="0" y="70951"/>
                </a:lnTo>
                <a:lnTo>
                  <a:pt x="39377" y="79220"/>
                </a:lnTo>
                <a:lnTo>
                  <a:pt x="39377" y="1"/>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476" name="Google Shape;476;p65"/>
          <p:cNvSpPr/>
          <p:nvPr/>
        </p:nvSpPr>
        <p:spPr>
          <a:xfrm>
            <a:off x="4164459" y="2045542"/>
            <a:ext cx="696900" cy="745200"/>
          </a:xfrm>
          <a:prstGeom prst="rect">
            <a:avLst/>
          </a:prstGeom>
          <a:solidFill>
            <a:schemeClr val="lt2"/>
          </a:solidFill>
          <a:ln>
            <a:noFill/>
          </a:ln>
        </p:spPr>
        <p:txBody>
          <a:bodyPr anchorCtr="0" anchor="ctr" bIns="103175" lIns="103175" spcFirstLastPara="1" rIns="103175" wrap="square" tIns="103175">
            <a:noAutofit/>
          </a:bodyPr>
          <a:lstStyle/>
          <a:p>
            <a:pPr indent="0" lvl="0" marL="0" rtl="0" algn="ctr">
              <a:spcBef>
                <a:spcPts val="0"/>
              </a:spcBef>
              <a:spcAft>
                <a:spcPts val="0"/>
              </a:spcAft>
              <a:buNone/>
            </a:pPr>
            <a:r>
              <a:t/>
            </a:r>
            <a:endParaRPr b="1" sz="1579"/>
          </a:p>
        </p:txBody>
      </p:sp>
      <p:sp>
        <p:nvSpPr>
          <p:cNvPr id="477" name="Google Shape;477;p65"/>
          <p:cNvSpPr/>
          <p:nvPr/>
        </p:nvSpPr>
        <p:spPr>
          <a:xfrm>
            <a:off x="841175" y="2222550"/>
            <a:ext cx="10353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78" name="Google Shape;478;p65"/>
          <p:cNvSpPr/>
          <p:nvPr/>
        </p:nvSpPr>
        <p:spPr>
          <a:xfrm>
            <a:off x="1945475" y="2222550"/>
            <a:ext cx="10365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79" name="Google Shape;479;p65"/>
          <p:cNvSpPr/>
          <p:nvPr/>
        </p:nvSpPr>
        <p:spPr>
          <a:xfrm>
            <a:off x="3052500" y="2222550"/>
            <a:ext cx="10404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80" name="Google Shape;480;p65"/>
          <p:cNvSpPr/>
          <p:nvPr/>
        </p:nvSpPr>
        <p:spPr>
          <a:xfrm>
            <a:off x="4928000" y="2222550"/>
            <a:ext cx="10401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81" name="Google Shape;481;p65"/>
          <p:cNvSpPr/>
          <p:nvPr/>
        </p:nvSpPr>
        <p:spPr>
          <a:xfrm>
            <a:off x="6037650" y="2222550"/>
            <a:ext cx="10365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82" name="Google Shape;482;p65"/>
          <p:cNvSpPr/>
          <p:nvPr/>
        </p:nvSpPr>
        <p:spPr>
          <a:xfrm>
            <a:off x="7143750" y="2222550"/>
            <a:ext cx="10365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1 3 1 1">
  <p:cSld name="TITLE_ONLY_2_1_1_3_1_1">
    <p:spTree>
      <p:nvGrpSpPr>
        <p:cNvPr id="483" name="Shape 483"/>
        <p:cNvGrpSpPr/>
        <p:nvPr/>
      </p:nvGrpSpPr>
      <p:grpSpPr>
        <a:xfrm>
          <a:off x="0" y="0"/>
          <a:ext cx="0" cy="0"/>
          <a:chOff x="0" y="0"/>
          <a:chExt cx="0" cy="0"/>
        </a:xfrm>
      </p:grpSpPr>
      <p:sp>
        <p:nvSpPr>
          <p:cNvPr id="484" name="Google Shape;484;p66"/>
          <p:cNvSpPr/>
          <p:nvPr/>
        </p:nvSpPr>
        <p:spPr>
          <a:xfrm>
            <a:off x="759625" y="1235461"/>
            <a:ext cx="7520417" cy="2365864"/>
          </a:xfrm>
          <a:custGeom>
            <a:rect b="b" l="l" r="r" t="t"/>
            <a:pathLst>
              <a:path extrusionOk="0" h="84669" w="269139">
                <a:moveTo>
                  <a:pt x="0" y="0"/>
                </a:moveTo>
                <a:lnTo>
                  <a:pt x="0" y="84669"/>
                </a:lnTo>
                <a:lnTo>
                  <a:pt x="120254" y="59309"/>
                </a:lnTo>
                <a:lnTo>
                  <a:pt x="148067" y="59309"/>
                </a:lnTo>
                <a:lnTo>
                  <a:pt x="269139" y="84669"/>
                </a:lnTo>
                <a:lnTo>
                  <a:pt x="269139" y="0"/>
                </a:lnTo>
                <a:lnTo>
                  <a:pt x="148476" y="25360"/>
                </a:lnTo>
                <a:lnTo>
                  <a:pt x="119844" y="25360"/>
                </a:lnTo>
                <a:close/>
              </a:path>
            </a:pathLst>
          </a:custGeom>
          <a:solidFill>
            <a:srgbClr val="FFFFFF"/>
          </a:solidFill>
          <a:ln>
            <a:noFill/>
          </a:ln>
        </p:spPr>
      </p:sp>
      <p:sp>
        <p:nvSpPr>
          <p:cNvPr id="485" name="Google Shape;485;p66"/>
          <p:cNvSpPr/>
          <p:nvPr/>
        </p:nvSpPr>
        <p:spPr>
          <a:xfrm>
            <a:off x="840081" y="1375382"/>
            <a:ext cx="1036823" cy="2085889"/>
          </a:xfrm>
          <a:custGeom>
            <a:rect b="b" l="l" r="r" t="t"/>
            <a:pathLst>
              <a:path extrusionOk="0" h="79221" w="39378">
                <a:moveTo>
                  <a:pt x="1" y="79220"/>
                </a:moveTo>
                <a:lnTo>
                  <a:pt x="39377" y="70941"/>
                </a:lnTo>
                <a:lnTo>
                  <a:pt x="39377" y="8280"/>
                </a:lnTo>
                <a:lnTo>
                  <a:pt x="1" y="1"/>
                </a:lnTo>
                <a:lnTo>
                  <a:pt x="1" y="79220"/>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486" name="Google Shape;486;p66"/>
          <p:cNvSpPr/>
          <p:nvPr/>
        </p:nvSpPr>
        <p:spPr>
          <a:xfrm>
            <a:off x="1946093" y="1605387"/>
            <a:ext cx="1037349" cy="1625877"/>
          </a:xfrm>
          <a:custGeom>
            <a:rect b="b" l="l" r="r" t="t"/>
            <a:pathLst>
              <a:path extrusionOk="0" h="61750" w="39398">
                <a:moveTo>
                  <a:pt x="0" y="61749"/>
                </a:moveTo>
                <a:lnTo>
                  <a:pt x="39398" y="53470"/>
                </a:lnTo>
                <a:lnTo>
                  <a:pt x="39398" y="8280"/>
                </a:lnTo>
                <a:lnTo>
                  <a:pt x="0" y="0"/>
                </a:lnTo>
                <a:lnTo>
                  <a:pt x="0" y="61749"/>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487" name="Google Shape;487;p66"/>
          <p:cNvSpPr/>
          <p:nvPr/>
        </p:nvSpPr>
        <p:spPr>
          <a:xfrm>
            <a:off x="3052631" y="1835537"/>
            <a:ext cx="1040904" cy="1165576"/>
          </a:xfrm>
          <a:custGeom>
            <a:rect b="b" l="l" r="r" t="t"/>
            <a:pathLst>
              <a:path extrusionOk="0" h="44268" w="39533">
                <a:moveTo>
                  <a:pt x="1" y="44268"/>
                </a:moveTo>
                <a:lnTo>
                  <a:pt x="39533" y="35957"/>
                </a:lnTo>
                <a:lnTo>
                  <a:pt x="39533" y="8290"/>
                </a:lnTo>
                <a:lnTo>
                  <a:pt x="1" y="0"/>
                </a:lnTo>
                <a:lnTo>
                  <a:pt x="1" y="44268"/>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488" name="Google Shape;488;p66"/>
          <p:cNvSpPr/>
          <p:nvPr/>
        </p:nvSpPr>
        <p:spPr>
          <a:xfrm>
            <a:off x="4927120" y="1835537"/>
            <a:ext cx="1040904" cy="1165576"/>
          </a:xfrm>
          <a:custGeom>
            <a:rect b="b" l="l" r="r" t="t"/>
            <a:pathLst>
              <a:path extrusionOk="0" h="44268" w="39533">
                <a:moveTo>
                  <a:pt x="39533" y="0"/>
                </a:moveTo>
                <a:lnTo>
                  <a:pt x="1" y="8300"/>
                </a:lnTo>
                <a:lnTo>
                  <a:pt x="1" y="35967"/>
                </a:lnTo>
                <a:lnTo>
                  <a:pt x="39533" y="44268"/>
                </a:lnTo>
                <a:lnTo>
                  <a:pt x="39533" y="0"/>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489" name="Google Shape;489;p66"/>
          <p:cNvSpPr/>
          <p:nvPr/>
        </p:nvSpPr>
        <p:spPr>
          <a:xfrm>
            <a:off x="6037213" y="1605387"/>
            <a:ext cx="1037376" cy="1625877"/>
          </a:xfrm>
          <a:custGeom>
            <a:rect b="b" l="l" r="r" t="t"/>
            <a:pathLst>
              <a:path extrusionOk="0" h="61750" w="39399">
                <a:moveTo>
                  <a:pt x="39398" y="0"/>
                </a:moveTo>
                <a:lnTo>
                  <a:pt x="1" y="8280"/>
                </a:lnTo>
                <a:lnTo>
                  <a:pt x="1" y="53470"/>
                </a:lnTo>
                <a:lnTo>
                  <a:pt x="39398" y="61749"/>
                </a:lnTo>
                <a:lnTo>
                  <a:pt x="39398" y="0"/>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490" name="Google Shape;490;p66"/>
          <p:cNvSpPr/>
          <p:nvPr/>
        </p:nvSpPr>
        <p:spPr>
          <a:xfrm>
            <a:off x="7143778" y="1375382"/>
            <a:ext cx="1036796" cy="2085889"/>
          </a:xfrm>
          <a:custGeom>
            <a:rect b="b" l="l" r="r" t="t"/>
            <a:pathLst>
              <a:path extrusionOk="0" h="79221" w="39377">
                <a:moveTo>
                  <a:pt x="39377" y="1"/>
                </a:moveTo>
                <a:lnTo>
                  <a:pt x="0" y="8280"/>
                </a:lnTo>
                <a:lnTo>
                  <a:pt x="0" y="70951"/>
                </a:lnTo>
                <a:lnTo>
                  <a:pt x="39377" y="79220"/>
                </a:lnTo>
                <a:lnTo>
                  <a:pt x="39377" y="1"/>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491" name="Google Shape;491;p66"/>
          <p:cNvSpPr/>
          <p:nvPr/>
        </p:nvSpPr>
        <p:spPr>
          <a:xfrm>
            <a:off x="4164459" y="2045542"/>
            <a:ext cx="696900" cy="745200"/>
          </a:xfrm>
          <a:prstGeom prst="rect">
            <a:avLst/>
          </a:prstGeom>
          <a:solidFill>
            <a:schemeClr val="lt2"/>
          </a:solidFill>
          <a:ln>
            <a:noFill/>
          </a:ln>
        </p:spPr>
        <p:txBody>
          <a:bodyPr anchorCtr="0" anchor="ctr" bIns="103175" lIns="103175" spcFirstLastPara="1" rIns="103175" wrap="square" tIns="103175">
            <a:noAutofit/>
          </a:bodyPr>
          <a:lstStyle/>
          <a:p>
            <a:pPr indent="0" lvl="0" marL="0" rtl="0" algn="ctr">
              <a:spcBef>
                <a:spcPts val="0"/>
              </a:spcBef>
              <a:spcAft>
                <a:spcPts val="0"/>
              </a:spcAft>
              <a:buNone/>
            </a:pPr>
            <a:r>
              <a:t/>
            </a:r>
            <a:endParaRPr b="1" sz="1579"/>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1 3 1 1 1">
  <p:cSld name="TITLE_ONLY_2_1_1_3_1_1_1">
    <p:spTree>
      <p:nvGrpSpPr>
        <p:cNvPr id="492" name="Shape 492"/>
        <p:cNvGrpSpPr/>
        <p:nvPr/>
      </p:nvGrpSpPr>
      <p:grpSpPr>
        <a:xfrm>
          <a:off x="0" y="0"/>
          <a:ext cx="0" cy="0"/>
          <a:chOff x="0" y="0"/>
          <a:chExt cx="0" cy="0"/>
        </a:xfrm>
      </p:grpSpPr>
      <p:sp>
        <p:nvSpPr>
          <p:cNvPr id="493" name="Google Shape;493;p67"/>
          <p:cNvSpPr/>
          <p:nvPr/>
        </p:nvSpPr>
        <p:spPr>
          <a:xfrm>
            <a:off x="759625" y="3953744"/>
            <a:ext cx="7520417" cy="2365864"/>
          </a:xfrm>
          <a:custGeom>
            <a:rect b="b" l="l" r="r" t="t"/>
            <a:pathLst>
              <a:path extrusionOk="0" h="84669" w="269139">
                <a:moveTo>
                  <a:pt x="0" y="0"/>
                </a:moveTo>
                <a:lnTo>
                  <a:pt x="0" y="84669"/>
                </a:lnTo>
                <a:lnTo>
                  <a:pt x="120254" y="59309"/>
                </a:lnTo>
                <a:lnTo>
                  <a:pt x="148067" y="59309"/>
                </a:lnTo>
                <a:lnTo>
                  <a:pt x="269139" y="84669"/>
                </a:lnTo>
                <a:lnTo>
                  <a:pt x="269139" y="0"/>
                </a:lnTo>
                <a:lnTo>
                  <a:pt x="148476" y="25360"/>
                </a:lnTo>
                <a:lnTo>
                  <a:pt x="119844" y="25360"/>
                </a:lnTo>
                <a:close/>
              </a:path>
            </a:pathLst>
          </a:custGeom>
          <a:solidFill>
            <a:srgbClr val="FFFFFF"/>
          </a:solidFill>
          <a:ln>
            <a:noFill/>
          </a:ln>
        </p:spPr>
      </p:sp>
      <p:sp>
        <p:nvSpPr>
          <p:cNvPr id="494" name="Google Shape;494;p67"/>
          <p:cNvSpPr/>
          <p:nvPr/>
        </p:nvSpPr>
        <p:spPr>
          <a:xfrm>
            <a:off x="840081" y="4093666"/>
            <a:ext cx="1036823" cy="2085889"/>
          </a:xfrm>
          <a:custGeom>
            <a:rect b="b" l="l" r="r" t="t"/>
            <a:pathLst>
              <a:path extrusionOk="0" h="79221" w="39378">
                <a:moveTo>
                  <a:pt x="1" y="79220"/>
                </a:moveTo>
                <a:lnTo>
                  <a:pt x="39377" y="70941"/>
                </a:lnTo>
                <a:lnTo>
                  <a:pt x="39377" y="8280"/>
                </a:lnTo>
                <a:lnTo>
                  <a:pt x="1" y="1"/>
                </a:lnTo>
                <a:lnTo>
                  <a:pt x="1" y="79220"/>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495" name="Google Shape;495;p67"/>
          <p:cNvSpPr/>
          <p:nvPr/>
        </p:nvSpPr>
        <p:spPr>
          <a:xfrm>
            <a:off x="1946093" y="4323670"/>
            <a:ext cx="1037349" cy="1625878"/>
          </a:xfrm>
          <a:custGeom>
            <a:rect b="b" l="l" r="r" t="t"/>
            <a:pathLst>
              <a:path extrusionOk="0" h="61750" w="39398">
                <a:moveTo>
                  <a:pt x="0" y="61749"/>
                </a:moveTo>
                <a:lnTo>
                  <a:pt x="39398" y="53470"/>
                </a:lnTo>
                <a:lnTo>
                  <a:pt x="39398" y="8280"/>
                </a:lnTo>
                <a:lnTo>
                  <a:pt x="0" y="0"/>
                </a:lnTo>
                <a:lnTo>
                  <a:pt x="0" y="61749"/>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496" name="Google Shape;496;p67"/>
          <p:cNvSpPr/>
          <p:nvPr/>
        </p:nvSpPr>
        <p:spPr>
          <a:xfrm>
            <a:off x="3052631" y="4553820"/>
            <a:ext cx="1040904" cy="1165576"/>
          </a:xfrm>
          <a:custGeom>
            <a:rect b="b" l="l" r="r" t="t"/>
            <a:pathLst>
              <a:path extrusionOk="0" h="44268" w="39533">
                <a:moveTo>
                  <a:pt x="1" y="44268"/>
                </a:moveTo>
                <a:lnTo>
                  <a:pt x="39533" y="35957"/>
                </a:lnTo>
                <a:lnTo>
                  <a:pt x="39533" y="8290"/>
                </a:lnTo>
                <a:lnTo>
                  <a:pt x="1" y="0"/>
                </a:lnTo>
                <a:lnTo>
                  <a:pt x="1" y="44268"/>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497" name="Google Shape;497;p67"/>
          <p:cNvSpPr/>
          <p:nvPr/>
        </p:nvSpPr>
        <p:spPr>
          <a:xfrm>
            <a:off x="4927120" y="4553820"/>
            <a:ext cx="1040904" cy="1165576"/>
          </a:xfrm>
          <a:custGeom>
            <a:rect b="b" l="l" r="r" t="t"/>
            <a:pathLst>
              <a:path extrusionOk="0" h="44268" w="39533">
                <a:moveTo>
                  <a:pt x="39533" y="0"/>
                </a:moveTo>
                <a:lnTo>
                  <a:pt x="1" y="8300"/>
                </a:lnTo>
                <a:lnTo>
                  <a:pt x="1" y="35967"/>
                </a:lnTo>
                <a:lnTo>
                  <a:pt x="39533" y="44268"/>
                </a:lnTo>
                <a:lnTo>
                  <a:pt x="39533" y="0"/>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498" name="Google Shape;498;p67"/>
          <p:cNvSpPr/>
          <p:nvPr/>
        </p:nvSpPr>
        <p:spPr>
          <a:xfrm>
            <a:off x="6037213" y="4323670"/>
            <a:ext cx="1037376" cy="1625878"/>
          </a:xfrm>
          <a:custGeom>
            <a:rect b="b" l="l" r="r" t="t"/>
            <a:pathLst>
              <a:path extrusionOk="0" h="61750" w="39399">
                <a:moveTo>
                  <a:pt x="39398" y="0"/>
                </a:moveTo>
                <a:lnTo>
                  <a:pt x="1" y="8280"/>
                </a:lnTo>
                <a:lnTo>
                  <a:pt x="1" y="53470"/>
                </a:lnTo>
                <a:lnTo>
                  <a:pt x="39398" y="61749"/>
                </a:lnTo>
                <a:lnTo>
                  <a:pt x="39398" y="0"/>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499" name="Google Shape;499;p67"/>
          <p:cNvSpPr/>
          <p:nvPr/>
        </p:nvSpPr>
        <p:spPr>
          <a:xfrm>
            <a:off x="7143778" y="4093666"/>
            <a:ext cx="1036796" cy="2085889"/>
          </a:xfrm>
          <a:custGeom>
            <a:rect b="b" l="l" r="r" t="t"/>
            <a:pathLst>
              <a:path extrusionOk="0" h="79221" w="39377">
                <a:moveTo>
                  <a:pt x="39377" y="1"/>
                </a:moveTo>
                <a:lnTo>
                  <a:pt x="0" y="8280"/>
                </a:lnTo>
                <a:lnTo>
                  <a:pt x="0" y="70951"/>
                </a:lnTo>
                <a:lnTo>
                  <a:pt x="39377" y="79220"/>
                </a:lnTo>
                <a:lnTo>
                  <a:pt x="39377" y="1"/>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500" name="Google Shape;500;p67"/>
          <p:cNvSpPr/>
          <p:nvPr/>
        </p:nvSpPr>
        <p:spPr>
          <a:xfrm>
            <a:off x="4164459" y="4763826"/>
            <a:ext cx="696900" cy="745200"/>
          </a:xfrm>
          <a:prstGeom prst="rect">
            <a:avLst/>
          </a:prstGeom>
          <a:solidFill>
            <a:schemeClr val="lt2"/>
          </a:solidFill>
          <a:ln>
            <a:noFill/>
          </a:ln>
        </p:spPr>
        <p:txBody>
          <a:bodyPr anchorCtr="0" anchor="ctr" bIns="103175" lIns="103175" spcFirstLastPara="1" rIns="103175" wrap="square" tIns="103175">
            <a:noAutofit/>
          </a:bodyPr>
          <a:lstStyle/>
          <a:p>
            <a:pPr indent="0" lvl="0" marL="0" rtl="0" algn="ctr">
              <a:spcBef>
                <a:spcPts val="0"/>
              </a:spcBef>
              <a:spcAft>
                <a:spcPts val="0"/>
              </a:spcAft>
              <a:buNone/>
            </a:pPr>
            <a:r>
              <a:t/>
            </a:r>
            <a:endParaRPr b="1" sz="1579"/>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1 2">
  <p:cSld name="TITLE_ONLY_2_1_1_2">
    <p:spTree>
      <p:nvGrpSpPr>
        <p:cNvPr id="501" name="Shape 501"/>
        <p:cNvGrpSpPr/>
        <p:nvPr/>
      </p:nvGrpSpPr>
      <p:grpSpPr>
        <a:xfrm>
          <a:off x="0" y="0"/>
          <a:ext cx="0" cy="0"/>
          <a:chOff x="0" y="0"/>
          <a:chExt cx="0" cy="0"/>
        </a:xfrm>
      </p:grpSpPr>
      <p:sp>
        <p:nvSpPr>
          <p:cNvPr id="502" name="Google Shape;502;p68"/>
          <p:cNvSpPr/>
          <p:nvPr/>
        </p:nvSpPr>
        <p:spPr>
          <a:xfrm>
            <a:off x="0" y="2444675"/>
            <a:ext cx="9144000" cy="2698800"/>
          </a:xfrm>
          <a:prstGeom prst="rect">
            <a:avLst/>
          </a:prstGeom>
          <a:solidFill>
            <a:srgbClr val="F3F3F3">
              <a:alpha val="7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503" name="Google Shape;503;p68"/>
          <p:cNvSpPr/>
          <p:nvPr/>
        </p:nvSpPr>
        <p:spPr>
          <a:xfrm>
            <a:off x="1155500" y="1341148"/>
            <a:ext cx="6728475" cy="2116725"/>
          </a:xfrm>
          <a:custGeom>
            <a:rect b="b" l="l" r="r" t="t"/>
            <a:pathLst>
              <a:path extrusionOk="0" h="84669" w="269139">
                <a:moveTo>
                  <a:pt x="0" y="0"/>
                </a:moveTo>
                <a:lnTo>
                  <a:pt x="0" y="84669"/>
                </a:lnTo>
                <a:lnTo>
                  <a:pt x="120254" y="59309"/>
                </a:lnTo>
                <a:lnTo>
                  <a:pt x="148067" y="59309"/>
                </a:lnTo>
                <a:lnTo>
                  <a:pt x="269139" y="84669"/>
                </a:lnTo>
                <a:lnTo>
                  <a:pt x="269139" y="0"/>
                </a:lnTo>
                <a:lnTo>
                  <a:pt x="148476" y="25360"/>
                </a:lnTo>
                <a:lnTo>
                  <a:pt x="119844" y="25360"/>
                </a:lnTo>
                <a:close/>
              </a:path>
            </a:pathLst>
          </a:custGeom>
          <a:solidFill>
            <a:srgbClr val="FFFFFF"/>
          </a:solidFill>
          <a:ln>
            <a:noFill/>
          </a:ln>
        </p:spPr>
      </p:sp>
      <p:sp>
        <p:nvSpPr>
          <p:cNvPr id="504" name="Google Shape;504;p68"/>
          <p:cNvSpPr/>
          <p:nvPr/>
        </p:nvSpPr>
        <p:spPr>
          <a:xfrm>
            <a:off x="4206729" y="2092184"/>
            <a:ext cx="609600" cy="651900"/>
          </a:xfrm>
          <a:prstGeom prst="rect">
            <a:avLst/>
          </a:prstGeom>
          <a:solidFill>
            <a:srgbClr val="000000"/>
          </a:solidFill>
          <a:ln cap="flat" cmpd="sng" w="9400">
            <a:solidFill>
              <a:srgbClr val="000000"/>
            </a:solidFill>
            <a:prstDash val="solid"/>
            <a:round/>
            <a:headEnd len="sm" w="sm" type="none"/>
            <a:tailEnd len="sm" w="sm" type="none"/>
          </a:ln>
        </p:spPr>
        <p:txBody>
          <a:bodyPr anchorCtr="0" anchor="ctr" bIns="90225" lIns="90225" spcFirstLastPara="1" rIns="90225" wrap="square" tIns="90225">
            <a:noAutofit/>
          </a:bodyPr>
          <a:lstStyle/>
          <a:p>
            <a:pPr indent="0" lvl="0" marL="0" rtl="0" algn="ctr">
              <a:spcBef>
                <a:spcPts val="0"/>
              </a:spcBef>
              <a:spcAft>
                <a:spcPts val="0"/>
              </a:spcAft>
              <a:buNone/>
            </a:pPr>
            <a:r>
              <a:t/>
            </a:r>
            <a:endParaRPr b="1" sz="1381"/>
          </a:p>
        </p:txBody>
      </p:sp>
      <p:sp>
        <p:nvSpPr>
          <p:cNvPr id="505" name="Google Shape;505;p68"/>
          <p:cNvSpPr/>
          <p:nvPr/>
        </p:nvSpPr>
        <p:spPr>
          <a:xfrm>
            <a:off x="1227485" y="1485190"/>
            <a:ext cx="927647" cy="1866249"/>
          </a:xfrm>
          <a:custGeom>
            <a:rect b="b" l="l" r="r" t="t"/>
            <a:pathLst>
              <a:path extrusionOk="0" h="79221" w="39378">
                <a:moveTo>
                  <a:pt x="1" y="79220"/>
                </a:moveTo>
                <a:lnTo>
                  <a:pt x="39377" y="70941"/>
                </a:lnTo>
                <a:lnTo>
                  <a:pt x="39377" y="8280"/>
                </a:lnTo>
                <a:lnTo>
                  <a:pt x="1" y="1"/>
                </a:lnTo>
                <a:lnTo>
                  <a:pt x="1" y="7922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506" name="Google Shape;506;p68"/>
          <p:cNvSpPr/>
          <p:nvPr/>
        </p:nvSpPr>
        <p:spPr>
          <a:xfrm>
            <a:off x="2217053" y="1690979"/>
            <a:ext cx="928118" cy="1454676"/>
          </a:xfrm>
          <a:custGeom>
            <a:rect b="b" l="l" r="r" t="t"/>
            <a:pathLst>
              <a:path extrusionOk="0" h="61750" w="39398">
                <a:moveTo>
                  <a:pt x="0" y="61749"/>
                </a:moveTo>
                <a:lnTo>
                  <a:pt x="39398" y="53470"/>
                </a:lnTo>
                <a:lnTo>
                  <a:pt x="39398" y="8280"/>
                </a:lnTo>
                <a:lnTo>
                  <a:pt x="0" y="0"/>
                </a:lnTo>
                <a:lnTo>
                  <a:pt x="0" y="61749"/>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507" name="Google Shape;507;p68"/>
          <p:cNvSpPr/>
          <p:nvPr/>
        </p:nvSpPr>
        <p:spPr>
          <a:xfrm>
            <a:off x="3207092" y="1896898"/>
            <a:ext cx="931299" cy="1042843"/>
          </a:xfrm>
          <a:custGeom>
            <a:rect b="b" l="l" r="r" t="t"/>
            <a:pathLst>
              <a:path extrusionOk="0" h="44268" w="39533">
                <a:moveTo>
                  <a:pt x="1" y="44268"/>
                </a:moveTo>
                <a:lnTo>
                  <a:pt x="39533" y="35957"/>
                </a:lnTo>
                <a:lnTo>
                  <a:pt x="39533" y="8290"/>
                </a:lnTo>
                <a:lnTo>
                  <a:pt x="1" y="0"/>
                </a:lnTo>
                <a:lnTo>
                  <a:pt x="1" y="44268"/>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508" name="Google Shape;508;p68"/>
          <p:cNvSpPr/>
          <p:nvPr/>
        </p:nvSpPr>
        <p:spPr>
          <a:xfrm>
            <a:off x="4884230" y="1896898"/>
            <a:ext cx="931299" cy="1042843"/>
          </a:xfrm>
          <a:custGeom>
            <a:rect b="b" l="l" r="r" t="t"/>
            <a:pathLst>
              <a:path extrusionOk="0" h="44268" w="39533">
                <a:moveTo>
                  <a:pt x="39533" y="0"/>
                </a:moveTo>
                <a:lnTo>
                  <a:pt x="1" y="8300"/>
                </a:lnTo>
                <a:lnTo>
                  <a:pt x="1" y="35967"/>
                </a:lnTo>
                <a:lnTo>
                  <a:pt x="39533" y="44268"/>
                </a:lnTo>
                <a:lnTo>
                  <a:pt x="39533"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509" name="Google Shape;509;p68"/>
          <p:cNvSpPr/>
          <p:nvPr/>
        </p:nvSpPr>
        <p:spPr>
          <a:xfrm>
            <a:off x="5877449" y="1690979"/>
            <a:ext cx="928142" cy="1454676"/>
          </a:xfrm>
          <a:custGeom>
            <a:rect b="b" l="l" r="r" t="t"/>
            <a:pathLst>
              <a:path extrusionOk="0" h="61750" w="39399">
                <a:moveTo>
                  <a:pt x="39398" y="0"/>
                </a:moveTo>
                <a:lnTo>
                  <a:pt x="1" y="8280"/>
                </a:lnTo>
                <a:lnTo>
                  <a:pt x="1" y="53470"/>
                </a:lnTo>
                <a:lnTo>
                  <a:pt x="39398" y="61749"/>
                </a:lnTo>
                <a:lnTo>
                  <a:pt x="39398"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510" name="Google Shape;510;p68"/>
          <p:cNvSpPr/>
          <p:nvPr/>
        </p:nvSpPr>
        <p:spPr>
          <a:xfrm>
            <a:off x="6867512" y="1485190"/>
            <a:ext cx="927624" cy="1866249"/>
          </a:xfrm>
          <a:custGeom>
            <a:rect b="b" l="l" r="r" t="t"/>
            <a:pathLst>
              <a:path extrusionOk="0" h="79221" w="39377">
                <a:moveTo>
                  <a:pt x="39377" y="1"/>
                </a:moveTo>
                <a:lnTo>
                  <a:pt x="0" y="8280"/>
                </a:lnTo>
                <a:lnTo>
                  <a:pt x="0" y="70951"/>
                </a:lnTo>
                <a:lnTo>
                  <a:pt x="39377" y="79220"/>
                </a:lnTo>
                <a:lnTo>
                  <a:pt x="39377" y="1"/>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511" name="Google Shape;511;p68"/>
          <p:cNvSpPr/>
          <p:nvPr/>
        </p:nvSpPr>
        <p:spPr>
          <a:xfrm>
            <a:off x="1159747" y="1364479"/>
            <a:ext cx="6714736" cy="2107666"/>
          </a:xfrm>
          <a:custGeom>
            <a:rect b="b" l="l" r="r" t="t"/>
            <a:pathLst>
              <a:path extrusionOk="0" fill="none" h="89469" w="285036">
                <a:moveTo>
                  <a:pt x="156388" y="26932"/>
                </a:moveTo>
                <a:lnTo>
                  <a:pt x="285036" y="1"/>
                </a:lnTo>
                <a:lnTo>
                  <a:pt x="285036" y="89469"/>
                </a:lnTo>
                <a:lnTo>
                  <a:pt x="156398" y="62081"/>
                </a:lnTo>
                <a:lnTo>
                  <a:pt x="128524" y="62081"/>
                </a:lnTo>
                <a:lnTo>
                  <a:pt x="1" y="89469"/>
                </a:lnTo>
                <a:lnTo>
                  <a:pt x="1" y="1"/>
                </a:lnTo>
                <a:lnTo>
                  <a:pt x="128514" y="26932"/>
                </a:lnTo>
                <a:lnTo>
                  <a:pt x="156388" y="26932"/>
                </a:lnTo>
                <a:close/>
              </a:path>
            </a:pathLst>
          </a:custGeom>
          <a:solidFill>
            <a:srgbClr val="FFFFFF"/>
          </a:solidFill>
          <a:ln cap="flat" cmpd="sng" w="18800">
            <a:solidFill>
              <a:srgbClr val="000000"/>
            </a:solidFill>
            <a:prstDash val="solid"/>
            <a:miter lim="103622"/>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1 2 2">
  <p:cSld name="TITLE_ONLY_2_1_1_2_2">
    <p:spTree>
      <p:nvGrpSpPr>
        <p:cNvPr id="512" name="Shape 512"/>
        <p:cNvGrpSpPr/>
        <p:nvPr/>
      </p:nvGrpSpPr>
      <p:grpSpPr>
        <a:xfrm>
          <a:off x="0" y="0"/>
          <a:ext cx="0" cy="0"/>
          <a:chOff x="0" y="0"/>
          <a:chExt cx="0" cy="0"/>
        </a:xfrm>
      </p:grpSpPr>
      <p:sp>
        <p:nvSpPr>
          <p:cNvPr id="513" name="Google Shape;513;p69"/>
          <p:cNvSpPr/>
          <p:nvPr/>
        </p:nvSpPr>
        <p:spPr>
          <a:xfrm>
            <a:off x="0" y="1745550"/>
            <a:ext cx="9144000" cy="3397800"/>
          </a:xfrm>
          <a:prstGeom prst="rect">
            <a:avLst/>
          </a:prstGeom>
          <a:solidFill>
            <a:srgbClr val="F3F3F3">
              <a:alpha val="7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514" name="Google Shape;514;p69"/>
          <p:cNvSpPr/>
          <p:nvPr/>
        </p:nvSpPr>
        <p:spPr>
          <a:xfrm>
            <a:off x="1155500" y="655348"/>
            <a:ext cx="6728475" cy="2116725"/>
          </a:xfrm>
          <a:custGeom>
            <a:rect b="b" l="l" r="r" t="t"/>
            <a:pathLst>
              <a:path extrusionOk="0" h="84669" w="269139">
                <a:moveTo>
                  <a:pt x="0" y="0"/>
                </a:moveTo>
                <a:lnTo>
                  <a:pt x="0" y="84669"/>
                </a:lnTo>
                <a:lnTo>
                  <a:pt x="120254" y="59309"/>
                </a:lnTo>
                <a:lnTo>
                  <a:pt x="148067" y="59309"/>
                </a:lnTo>
                <a:lnTo>
                  <a:pt x="269139" y="84669"/>
                </a:lnTo>
                <a:lnTo>
                  <a:pt x="269139" y="0"/>
                </a:lnTo>
                <a:lnTo>
                  <a:pt x="148476" y="25360"/>
                </a:lnTo>
                <a:lnTo>
                  <a:pt x="119844" y="25360"/>
                </a:lnTo>
                <a:close/>
              </a:path>
            </a:pathLst>
          </a:custGeom>
          <a:solidFill>
            <a:srgbClr val="FFFFFF"/>
          </a:solidFill>
          <a:ln>
            <a:noFill/>
          </a:ln>
        </p:spPr>
      </p:sp>
      <p:sp>
        <p:nvSpPr>
          <p:cNvPr id="515" name="Google Shape;515;p69"/>
          <p:cNvSpPr/>
          <p:nvPr/>
        </p:nvSpPr>
        <p:spPr>
          <a:xfrm>
            <a:off x="4206729" y="1406384"/>
            <a:ext cx="609600" cy="651900"/>
          </a:xfrm>
          <a:prstGeom prst="rect">
            <a:avLst/>
          </a:prstGeom>
          <a:solidFill>
            <a:srgbClr val="000000"/>
          </a:solidFill>
          <a:ln cap="flat" cmpd="sng" w="9400">
            <a:solidFill>
              <a:srgbClr val="000000"/>
            </a:solidFill>
            <a:prstDash val="solid"/>
            <a:round/>
            <a:headEnd len="sm" w="sm" type="none"/>
            <a:tailEnd len="sm" w="sm" type="none"/>
          </a:ln>
        </p:spPr>
        <p:txBody>
          <a:bodyPr anchorCtr="0" anchor="ctr" bIns="90225" lIns="90225" spcFirstLastPara="1" rIns="90225" wrap="square" tIns="90225">
            <a:noAutofit/>
          </a:bodyPr>
          <a:lstStyle/>
          <a:p>
            <a:pPr indent="0" lvl="0" marL="0" rtl="0" algn="ctr">
              <a:spcBef>
                <a:spcPts val="0"/>
              </a:spcBef>
              <a:spcAft>
                <a:spcPts val="0"/>
              </a:spcAft>
              <a:buNone/>
            </a:pPr>
            <a:r>
              <a:t/>
            </a:r>
            <a:endParaRPr b="1" sz="1381"/>
          </a:p>
        </p:txBody>
      </p:sp>
      <p:sp>
        <p:nvSpPr>
          <p:cNvPr id="516" name="Google Shape;516;p69"/>
          <p:cNvSpPr/>
          <p:nvPr/>
        </p:nvSpPr>
        <p:spPr>
          <a:xfrm>
            <a:off x="1227485" y="799390"/>
            <a:ext cx="927647" cy="1866249"/>
          </a:xfrm>
          <a:custGeom>
            <a:rect b="b" l="l" r="r" t="t"/>
            <a:pathLst>
              <a:path extrusionOk="0" h="79221" w="39378">
                <a:moveTo>
                  <a:pt x="1" y="79220"/>
                </a:moveTo>
                <a:lnTo>
                  <a:pt x="39377" y="70941"/>
                </a:lnTo>
                <a:lnTo>
                  <a:pt x="39377" y="8280"/>
                </a:lnTo>
                <a:lnTo>
                  <a:pt x="1" y="1"/>
                </a:lnTo>
                <a:lnTo>
                  <a:pt x="1" y="7922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517" name="Google Shape;517;p69"/>
          <p:cNvSpPr/>
          <p:nvPr/>
        </p:nvSpPr>
        <p:spPr>
          <a:xfrm>
            <a:off x="2217053" y="1005179"/>
            <a:ext cx="928118" cy="1454676"/>
          </a:xfrm>
          <a:custGeom>
            <a:rect b="b" l="l" r="r" t="t"/>
            <a:pathLst>
              <a:path extrusionOk="0" h="61750" w="39398">
                <a:moveTo>
                  <a:pt x="0" y="61749"/>
                </a:moveTo>
                <a:lnTo>
                  <a:pt x="39398" y="53470"/>
                </a:lnTo>
                <a:lnTo>
                  <a:pt x="39398" y="8280"/>
                </a:lnTo>
                <a:lnTo>
                  <a:pt x="0" y="0"/>
                </a:lnTo>
                <a:lnTo>
                  <a:pt x="0" y="61749"/>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518" name="Google Shape;518;p69"/>
          <p:cNvSpPr/>
          <p:nvPr/>
        </p:nvSpPr>
        <p:spPr>
          <a:xfrm>
            <a:off x="3207092" y="1211098"/>
            <a:ext cx="931299" cy="1042843"/>
          </a:xfrm>
          <a:custGeom>
            <a:rect b="b" l="l" r="r" t="t"/>
            <a:pathLst>
              <a:path extrusionOk="0" h="44268" w="39533">
                <a:moveTo>
                  <a:pt x="1" y="44268"/>
                </a:moveTo>
                <a:lnTo>
                  <a:pt x="39533" y="35957"/>
                </a:lnTo>
                <a:lnTo>
                  <a:pt x="39533" y="8290"/>
                </a:lnTo>
                <a:lnTo>
                  <a:pt x="1" y="0"/>
                </a:lnTo>
                <a:lnTo>
                  <a:pt x="1" y="44268"/>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519" name="Google Shape;519;p69"/>
          <p:cNvSpPr/>
          <p:nvPr/>
        </p:nvSpPr>
        <p:spPr>
          <a:xfrm>
            <a:off x="4884230" y="1211098"/>
            <a:ext cx="931299" cy="1042843"/>
          </a:xfrm>
          <a:custGeom>
            <a:rect b="b" l="l" r="r" t="t"/>
            <a:pathLst>
              <a:path extrusionOk="0" h="44268" w="39533">
                <a:moveTo>
                  <a:pt x="39533" y="0"/>
                </a:moveTo>
                <a:lnTo>
                  <a:pt x="1" y="8300"/>
                </a:lnTo>
                <a:lnTo>
                  <a:pt x="1" y="35967"/>
                </a:lnTo>
                <a:lnTo>
                  <a:pt x="39533" y="44268"/>
                </a:lnTo>
                <a:lnTo>
                  <a:pt x="39533"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520" name="Google Shape;520;p69"/>
          <p:cNvSpPr/>
          <p:nvPr/>
        </p:nvSpPr>
        <p:spPr>
          <a:xfrm>
            <a:off x="5877449" y="1005179"/>
            <a:ext cx="928142" cy="1454676"/>
          </a:xfrm>
          <a:custGeom>
            <a:rect b="b" l="l" r="r" t="t"/>
            <a:pathLst>
              <a:path extrusionOk="0" h="61750" w="39399">
                <a:moveTo>
                  <a:pt x="39398" y="0"/>
                </a:moveTo>
                <a:lnTo>
                  <a:pt x="1" y="8280"/>
                </a:lnTo>
                <a:lnTo>
                  <a:pt x="1" y="53470"/>
                </a:lnTo>
                <a:lnTo>
                  <a:pt x="39398" y="61749"/>
                </a:lnTo>
                <a:lnTo>
                  <a:pt x="39398"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521" name="Google Shape;521;p69"/>
          <p:cNvSpPr/>
          <p:nvPr/>
        </p:nvSpPr>
        <p:spPr>
          <a:xfrm>
            <a:off x="6867512" y="799390"/>
            <a:ext cx="927624" cy="1866249"/>
          </a:xfrm>
          <a:custGeom>
            <a:rect b="b" l="l" r="r" t="t"/>
            <a:pathLst>
              <a:path extrusionOk="0" h="79221" w="39377">
                <a:moveTo>
                  <a:pt x="39377" y="1"/>
                </a:moveTo>
                <a:lnTo>
                  <a:pt x="0" y="8280"/>
                </a:lnTo>
                <a:lnTo>
                  <a:pt x="0" y="70951"/>
                </a:lnTo>
                <a:lnTo>
                  <a:pt x="39377" y="79220"/>
                </a:lnTo>
                <a:lnTo>
                  <a:pt x="39377" y="1"/>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522" name="Google Shape;522;p69"/>
          <p:cNvSpPr/>
          <p:nvPr/>
        </p:nvSpPr>
        <p:spPr>
          <a:xfrm>
            <a:off x="1159747" y="678679"/>
            <a:ext cx="6714736" cy="2107666"/>
          </a:xfrm>
          <a:custGeom>
            <a:rect b="b" l="l" r="r" t="t"/>
            <a:pathLst>
              <a:path extrusionOk="0" fill="none" h="89469" w="285036">
                <a:moveTo>
                  <a:pt x="156388" y="26932"/>
                </a:moveTo>
                <a:lnTo>
                  <a:pt x="285036" y="1"/>
                </a:lnTo>
                <a:lnTo>
                  <a:pt x="285036" y="89469"/>
                </a:lnTo>
                <a:lnTo>
                  <a:pt x="156398" y="62081"/>
                </a:lnTo>
                <a:lnTo>
                  <a:pt x="128524" y="62081"/>
                </a:lnTo>
                <a:lnTo>
                  <a:pt x="1" y="89469"/>
                </a:lnTo>
                <a:lnTo>
                  <a:pt x="1" y="1"/>
                </a:lnTo>
                <a:lnTo>
                  <a:pt x="128514" y="26932"/>
                </a:lnTo>
                <a:lnTo>
                  <a:pt x="156388" y="26932"/>
                </a:lnTo>
                <a:close/>
              </a:path>
            </a:pathLst>
          </a:custGeom>
          <a:solidFill>
            <a:srgbClr val="FFFFFF"/>
          </a:solidFill>
          <a:ln cap="flat" cmpd="sng" w="18800">
            <a:solidFill>
              <a:srgbClr val="000000"/>
            </a:solidFill>
            <a:prstDash val="solid"/>
            <a:miter lim="103622"/>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1 2 2 1">
  <p:cSld name="TITLE_ONLY_2_1_1_2_2_1">
    <p:spTree>
      <p:nvGrpSpPr>
        <p:cNvPr id="523" name="Shape 523"/>
        <p:cNvGrpSpPr/>
        <p:nvPr/>
      </p:nvGrpSpPr>
      <p:grpSpPr>
        <a:xfrm>
          <a:off x="0" y="0"/>
          <a:ext cx="0" cy="0"/>
          <a:chOff x="0" y="0"/>
          <a:chExt cx="0" cy="0"/>
        </a:xfrm>
      </p:grpSpPr>
      <p:sp>
        <p:nvSpPr>
          <p:cNvPr id="524" name="Google Shape;524;p70"/>
          <p:cNvSpPr/>
          <p:nvPr/>
        </p:nvSpPr>
        <p:spPr>
          <a:xfrm>
            <a:off x="0" y="1745550"/>
            <a:ext cx="9144000" cy="3397800"/>
          </a:xfrm>
          <a:prstGeom prst="rect">
            <a:avLst/>
          </a:prstGeom>
          <a:solidFill>
            <a:srgbClr val="F3F3F3">
              <a:alpha val="7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525" name="Google Shape;525;p70"/>
          <p:cNvSpPr/>
          <p:nvPr/>
        </p:nvSpPr>
        <p:spPr>
          <a:xfrm>
            <a:off x="1155500" y="655348"/>
            <a:ext cx="6728475" cy="2116725"/>
          </a:xfrm>
          <a:custGeom>
            <a:rect b="b" l="l" r="r" t="t"/>
            <a:pathLst>
              <a:path extrusionOk="0" h="84669" w="269139">
                <a:moveTo>
                  <a:pt x="0" y="0"/>
                </a:moveTo>
                <a:lnTo>
                  <a:pt x="0" y="84669"/>
                </a:lnTo>
                <a:lnTo>
                  <a:pt x="120254" y="59309"/>
                </a:lnTo>
                <a:lnTo>
                  <a:pt x="148067" y="59309"/>
                </a:lnTo>
                <a:lnTo>
                  <a:pt x="269139" y="84669"/>
                </a:lnTo>
                <a:lnTo>
                  <a:pt x="269139" y="0"/>
                </a:lnTo>
                <a:lnTo>
                  <a:pt x="148476" y="25360"/>
                </a:lnTo>
                <a:lnTo>
                  <a:pt x="119844" y="25360"/>
                </a:lnTo>
                <a:close/>
              </a:path>
            </a:pathLst>
          </a:custGeom>
          <a:solidFill>
            <a:srgbClr val="FFFFFF"/>
          </a:solidFill>
          <a:ln>
            <a:noFill/>
          </a:ln>
        </p:spPr>
      </p:sp>
      <p:sp>
        <p:nvSpPr>
          <p:cNvPr id="526" name="Google Shape;526;p70"/>
          <p:cNvSpPr/>
          <p:nvPr/>
        </p:nvSpPr>
        <p:spPr>
          <a:xfrm>
            <a:off x="4206729" y="1406384"/>
            <a:ext cx="609600" cy="651900"/>
          </a:xfrm>
          <a:prstGeom prst="rect">
            <a:avLst/>
          </a:prstGeom>
          <a:solidFill>
            <a:srgbClr val="000000"/>
          </a:solidFill>
          <a:ln cap="flat" cmpd="sng" w="9400">
            <a:solidFill>
              <a:srgbClr val="000000"/>
            </a:solidFill>
            <a:prstDash val="solid"/>
            <a:round/>
            <a:headEnd len="sm" w="sm" type="none"/>
            <a:tailEnd len="sm" w="sm" type="none"/>
          </a:ln>
        </p:spPr>
        <p:txBody>
          <a:bodyPr anchorCtr="0" anchor="ctr" bIns="90225" lIns="90225" spcFirstLastPara="1" rIns="90225" wrap="square" tIns="90225">
            <a:noAutofit/>
          </a:bodyPr>
          <a:lstStyle/>
          <a:p>
            <a:pPr indent="0" lvl="0" marL="0" rtl="0" algn="ctr">
              <a:spcBef>
                <a:spcPts val="0"/>
              </a:spcBef>
              <a:spcAft>
                <a:spcPts val="0"/>
              </a:spcAft>
              <a:buNone/>
            </a:pPr>
            <a:r>
              <a:t/>
            </a:r>
            <a:endParaRPr b="1" sz="1381"/>
          </a:p>
        </p:txBody>
      </p:sp>
      <p:sp>
        <p:nvSpPr>
          <p:cNvPr id="527" name="Google Shape;527;p70"/>
          <p:cNvSpPr/>
          <p:nvPr/>
        </p:nvSpPr>
        <p:spPr>
          <a:xfrm>
            <a:off x="1227485" y="799390"/>
            <a:ext cx="927647" cy="1866249"/>
          </a:xfrm>
          <a:custGeom>
            <a:rect b="b" l="l" r="r" t="t"/>
            <a:pathLst>
              <a:path extrusionOk="0" h="79221" w="39378">
                <a:moveTo>
                  <a:pt x="1" y="79220"/>
                </a:moveTo>
                <a:lnTo>
                  <a:pt x="39377" y="70941"/>
                </a:lnTo>
                <a:lnTo>
                  <a:pt x="39377" y="8280"/>
                </a:lnTo>
                <a:lnTo>
                  <a:pt x="1" y="1"/>
                </a:lnTo>
                <a:lnTo>
                  <a:pt x="1" y="7922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528" name="Google Shape;528;p70"/>
          <p:cNvSpPr/>
          <p:nvPr/>
        </p:nvSpPr>
        <p:spPr>
          <a:xfrm>
            <a:off x="2217053" y="1005179"/>
            <a:ext cx="928118" cy="1454676"/>
          </a:xfrm>
          <a:custGeom>
            <a:rect b="b" l="l" r="r" t="t"/>
            <a:pathLst>
              <a:path extrusionOk="0" h="61750" w="39398">
                <a:moveTo>
                  <a:pt x="0" y="61749"/>
                </a:moveTo>
                <a:lnTo>
                  <a:pt x="39398" y="53470"/>
                </a:lnTo>
                <a:lnTo>
                  <a:pt x="39398" y="8280"/>
                </a:lnTo>
                <a:lnTo>
                  <a:pt x="0" y="0"/>
                </a:lnTo>
                <a:lnTo>
                  <a:pt x="0" y="61749"/>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529" name="Google Shape;529;p70"/>
          <p:cNvSpPr/>
          <p:nvPr/>
        </p:nvSpPr>
        <p:spPr>
          <a:xfrm>
            <a:off x="3207092" y="1211098"/>
            <a:ext cx="931299" cy="1042843"/>
          </a:xfrm>
          <a:custGeom>
            <a:rect b="b" l="l" r="r" t="t"/>
            <a:pathLst>
              <a:path extrusionOk="0" h="44268" w="39533">
                <a:moveTo>
                  <a:pt x="1" y="44268"/>
                </a:moveTo>
                <a:lnTo>
                  <a:pt x="39533" y="35957"/>
                </a:lnTo>
                <a:lnTo>
                  <a:pt x="39533" y="8290"/>
                </a:lnTo>
                <a:lnTo>
                  <a:pt x="1" y="0"/>
                </a:lnTo>
                <a:lnTo>
                  <a:pt x="1" y="44268"/>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530" name="Google Shape;530;p70"/>
          <p:cNvSpPr/>
          <p:nvPr/>
        </p:nvSpPr>
        <p:spPr>
          <a:xfrm>
            <a:off x="4884230" y="1211098"/>
            <a:ext cx="931299" cy="1042843"/>
          </a:xfrm>
          <a:custGeom>
            <a:rect b="b" l="l" r="r" t="t"/>
            <a:pathLst>
              <a:path extrusionOk="0" h="44268" w="39533">
                <a:moveTo>
                  <a:pt x="39533" y="0"/>
                </a:moveTo>
                <a:lnTo>
                  <a:pt x="1" y="8300"/>
                </a:lnTo>
                <a:lnTo>
                  <a:pt x="1" y="35967"/>
                </a:lnTo>
                <a:lnTo>
                  <a:pt x="39533" y="44268"/>
                </a:lnTo>
                <a:lnTo>
                  <a:pt x="39533"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531" name="Google Shape;531;p70"/>
          <p:cNvSpPr/>
          <p:nvPr/>
        </p:nvSpPr>
        <p:spPr>
          <a:xfrm>
            <a:off x="5877449" y="1005179"/>
            <a:ext cx="928142" cy="1454676"/>
          </a:xfrm>
          <a:custGeom>
            <a:rect b="b" l="l" r="r" t="t"/>
            <a:pathLst>
              <a:path extrusionOk="0" h="61750" w="39399">
                <a:moveTo>
                  <a:pt x="39398" y="0"/>
                </a:moveTo>
                <a:lnTo>
                  <a:pt x="1" y="8280"/>
                </a:lnTo>
                <a:lnTo>
                  <a:pt x="1" y="53470"/>
                </a:lnTo>
                <a:lnTo>
                  <a:pt x="39398" y="61749"/>
                </a:lnTo>
                <a:lnTo>
                  <a:pt x="39398"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532" name="Google Shape;532;p70"/>
          <p:cNvSpPr/>
          <p:nvPr/>
        </p:nvSpPr>
        <p:spPr>
          <a:xfrm>
            <a:off x="6867512" y="799390"/>
            <a:ext cx="927624" cy="1866249"/>
          </a:xfrm>
          <a:custGeom>
            <a:rect b="b" l="l" r="r" t="t"/>
            <a:pathLst>
              <a:path extrusionOk="0" h="79221" w="39377">
                <a:moveTo>
                  <a:pt x="39377" y="1"/>
                </a:moveTo>
                <a:lnTo>
                  <a:pt x="0" y="8280"/>
                </a:lnTo>
                <a:lnTo>
                  <a:pt x="0" y="70951"/>
                </a:lnTo>
                <a:lnTo>
                  <a:pt x="39377" y="79220"/>
                </a:lnTo>
                <a:lnTo>
                  <a:pt x="39377" y="1"/>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533" name="Google Shape;533;p70"/>
          <p:cNvSpPr/>
          <p:nvPr/>
        </p:nvSpPr>
        <p:spPr>
          <a:xfrm>
            <a:off x="1159747" y="678679"/>
            <a:ext cx="6714736" cy="2107666"/>
          </a:xfrm>
          <a:custGeom>
            <a:rect b="b" l="l" r="r" t="t"/>
            <a:pathLst>
              <a:path extrusionOk="0" fill="none" h="89469" w="285036">
                <a:moveTo>
                  <a:pt x="156388" y="26932"/>
                </a:moveTo>
                <a:lnTo>
                  <a:pt x="285036" y="1"/>
                </a:lnTo>
                <a:lnTo>
                  <a:pt x="285036" y="89469"/>
                </a:lnTo>
                <a:lnTo>
                  <a:pt x="156398" y="62081"/>
                </a:lnTo>
                <a:lnTo>
                  <a:pt x="128524" y="62081"/>
                </a:lnTo>
                <a:lnTo>
                  <a:pt x="1" y="89469"/>
                </a:lnTo>
                <a:lnTo>
                  <a:pt x="1" y="1"/>
                </a:lnTo>
                <a:lnTo>
                  <a:pt x="128514" y="26932"/>
                </a:lnTo>
                <a:lnTo>
                  <a:pt x="156388" y="26932"/>
                </a:lnTo>
                <a:close/>
              </a:path>
            </a:pathLst>
          </a:custGeom>
          <a:solidFill>
            <a:srgbClr val="FFFFFF"/>
          </a:solidFill>
          <a:ln cap="flat" cmpd="sng" w="18800">
            <a:solidFill>
              <a:srgbClr val="000000"/>
            </a:solidFill>
            <a:prstDash val="solid"/>
            <a:miter lim="103622"/>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cxnSp>
        <p:nvCxnSpPr>
          <p:cNvPr id="534" name="Google Shape;534;p70"/>
          <p:cNvCxnSpPr/>
          <p:nvPr/>
        </p:nvCxnSpPr>
        <p:spPr>
          <a:xfrm>
            <a:off x="-2350" y="3562021"/>
            <a:ext cx="9144000" cy="0"/>
          </a:xfrm>
          <a:prstGeom prst="straightConnector1">
            <a:avLst/>
          </a:prstGeom>
          <a:noFill/>
          <a:ln cap="flat" cmpd="sng" w="9525">
            <a:solidFill>
              <a:srgbClr val="232324"/>
            </a:solidFill>
            <a:prstDash val="dot"/>
            <a:round/>
            <a:headEnd len="med" w="med" type="none"/>
            <a:tailEnd len="med" w="med" type="none"/>
          </a:ln>
        </p:spPr>
      </p:cxnSp>
      <p:cxnSp>
        <p:nvCxnSpPr>
          <p:cNvPr id="535" name="Google Shape;535;p70"/>
          <p:cNvCxnSpPr/>
          <p:nvPr/>
        </p:nvCxnSpPr>
        <p:spPr>
          <a:xfrm>
            <a:off x="-2350" y="4317502"/>
            <a:ext cx="9144000" cy="0"/>
          </a:xfrm>
          <a:prstGeom prst="straightConnector1">
            <a:avLst/>
          </a:prstGeom>
          <a:noFill/>
          <a:ln cap="flat" cmpd="sng" w="9525">
            <a:solidFill>
              <a:srgbClr val="232324"/>
            </a:solidFill>
            <a:prstDash val="dot"/>
            <a:round/>
            <a:headEnd len="med" w="med" type="none"/>
            <a:tailEnd len="med" w="med" type="none"/>
          </a:ln>
        </p:spPr>
      </p:cxnSp>
      <p:cxnSp>
        <p:nvCxnSpPr>
          <p:cNvPr id="536" name="Google Shape;536;p70"/>
          <p:cNvCxnSpPr/>
          <p:nvPr/>
        </p:nvCxnSpPr>
        <p:spPr>
          <a:xfrm rot="10800000">
            <a:off x="1154150" y="2795400"/>
            <a:ext cx="0" cy="2348100"/>
          </a:xfrm>
          <a:prstGeom prst="straightConnector1">
            <a:avLst/>
          </a:prstGeom>
          <a:noFill/>
          <a:ln cap="flat" cmpd="sng" w="9525">
            <a:solidFill>
              <a:srgbClr val="232324"/>
            </a:solidFill>
            <a:prstDash val="dot"/>
            <a:round/>
            <a:headEnd len="med" w="med" type="none"/>
            <a:tailEnd len="med" w="med" type="none"/>
          </a:ln>
        </p:spPr>
      </p:cxnSp>
      <p:cxnSp>
        <p:nvCxnSpPr>
          <p:cNvPr id="537" name="Google Shape;537;p70"/>
          <p:cNvCxnSpPr/>
          <p:nvPr/>
        </p:nvCxnSpPr>
        <p:spPr>
          <a:xfrm rot="10800000">
            <a:off x="2190200" y="2565600"/>
            <a:ext cx="0" cy="2577900"/>
          </a:xfrm>
          <a:prstGeom prst="straightConnector1">
            <a:avLst/>
          </a:prstGeom>
          <a:noFill/>
          <a:ln cap="flat" cmpd="sng" w="9525">
            <a:solidFill>
              <a:srgbClr val="232324"/>
            </a:solidFill>
            <a:prstDash val="dot"/>
            <a:round/>
            <a:headEnd len="med" w="med" type="none"/>
            <a:tailEnd len="med" w="med" type="none"/>
          </a:ln>
        </p:spPr>
      </p:cxnSp>
      <p:cxnSp>
        <p:nvCxnSpPr>
          <p:cNvPr id="538" name="Google Shape;538;p70"/>
          <p:cNvCxnSpPr/>
          <p:nvPr/>
        </p:nvCxnSpPr>
        <p:spPr>
          <a:xfrm rot="10800000">
            <a:off x="3163665" y="2366700"/>
            <a:ext cx="0" cy="2776800"/>
          </a:xfrm>
          <a:prstGeom prst="straightConnector1">
            <a:avLst/>
          </a:prstGeom>
          <a:noFill/>
          <a:ln cap="flat" cmpd="sng" w="9525">
            <a:solidFill>
              <a:srgbClr val="232324"/>
            </a:solidFill>
            <a:prstDash val="dot"/>
            <a:round/>
            <a:headEnd len="med" w="med" type="none"/>
            <a:tailEnd len="med" w="med" type="none"/>
          </a:ln>
        </p:spPr>
      </p:cxnSp>
      <p:cxnSp>
        <p:nvCxnSpPr>
          <p:cNvPr id="539" name="Google Shape;539;p70"/>
          <p:cNvCxnSpPr/>
          <p:nvPr/>
        </p:nvCxnSpPr>
        <p:spPr>
          <a:xfrm rot="10800000">
            <a:off x="4155628" y="2136900"/>
            <a:ext cx="0" cy="3006600"/>
          </a:xfrm>
          <a:prstGeom prst="straightConnector1">
            <a:avLst/>
          </a:prstGeom>
          <a:noFill/>
          <a:ln cap="flat" cmpd="sng" w="9525">
            <a:solidFill>
              <a:srgbClr val="232324"/>
            </a:solidFill>
            <a:prstDash val="dot"/>
            <a:round/>
            <a:headEnd len="med" w="med" type="none"/>
            <a:tailEnd len="med" w="med" type="none"/>
          </a:ln>
        </p:spPr>
      </p:cxnSp>
      <p:cxnSp>
        <p:nvCxnSpPr>
          <p:cNvPr id="540" name="Google Shape;540;p70"/>
          <p:cNvCxnSpPr/>
          <p:nvPr/>
        </p:nvCxnSpPr>
        <p:spPr>
          <a:xfrm rot="10800000">
            <a:off x="4848803" y="2136900"/>
            <a:ext cx="0" cy="3006600"/>
          </a:xfrm>
          <a:prstGeom prst="straightConnector1">
            <a:avLst/>
          </a:prstGeom>
          <a:noFill/>
          <a:ln cap="flat" cmpd="sng" w="9525">
            <a:solidFill>
              <a:srgbClr val="232324"/>
            </a:solidFill>
            <a:prstDash val="dot"/>
            <a:round/>
            <a:headEnd len="med" w="med" type="none"/>
            <a:tailEnd len="med" w="med" type="none"/>
          </a:ln>
        </p:spPr>
      </p:cxnSp>
      <p:cxnSp>
        <p:nvCxnSpPr>
          <p:cNvPr id="541" name="Google Shape;541;p70"/>
          <p:cNvCxnSpPr/>
          <p:nvPr/>
        </p:nvCxnSpPr>
        <p:spPr>
          <a:xfrm rot="10800000">
            <a:off x="5849015" y="2366700"/>
            <a:ext cx="0" cy="2776800"/>
          </a:xfrm>
          <a:prstGeom prst="straightConnector1">
            <a:avLst/>
          </a:prstGeom>
          <a:noFill/>
          <a:ln cap="flat" cmpd="sng" w="9525">
            <a:solidFill>
              <a:srgbClr val="232324"/>
            </a:solidFill>
            <a:prstDash val="dot"/>
            <a:round/>
            <a:headEnd len="med" w="med" type="none"/>
            <a:tailEnd len="med" w="med" type="none"/>
          </a:ln>
        </p:spPr>
      </p:cxnSp>
      <p:cxnSp>
        <p:nvCxnSpPr>
          <p:cNvPr id="542" name="Google Shape;542;p70"/>
          <p:cNvCxnSpPr/>
          <p:nvPr/>
        </p:nvCxnSpPr>
        <p:spPr>
          <a:xfrm rot="10800000">
            <a:off x="6834650" y="2571900"/>
            <a:ext cx="0" cy="2571600"/>
          </a:xfrm>
          <a:prstGeom prst="straightConnector1">
            <a:avLst/>
          </a:prstGeom>
          <a:noFill/>
          <a:ln cap="flat" cmpd="sng" w="9525">
            <a:solidFill>
              <a:srgbClr val="232324"/>
            </a:solidFill>
            <a:prstDash val="dot"/>
            <a:round/>
            <a:headEnd len="med" w="med" type="none"/>
            <a:tailEnd len="med" w="med" type="none"/>
          </a:ln>
        </p:spPr>
      </p:cxnSp>
      <p:cxnSp>
        <p:nvCxnSpPr>
          <p:cNvPr id="543" name="Google Shape;543;p70"/>
          <p:cNvCxnSpPr/>
          <p:nvPr/>
        </p:nvCxnSpPr>
        <p:spPr>
          <a:xfrm rot="10800000">
            <a:off x="7874475" y="2776800"/>
            <a:ext cx="0" cy="2366700"/>
          </a:xfrm>
          <a:prstGeom prst="straightConnector1">
            <a:avLst/>
          </a:prstGeom>
          <a:noFill/>
          <a:ln cap="flat" cmpd="sng" w="9525">
            <a:solidFill>
              <a:srgbClr val="232324"/>
            </a:solidFill>
            <a:prstDash val="dot"/>
            <a:round/>
            <a:headEnd len="med" w="med" type="none"/>
            <a:tailEnd len="med" w="med" type="none"/>
          </a:ln>
        </p:spPr>
      </p:cxn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1 2 1">
  <p:cSld name="TITLE_ONLY_2_1_1_2_1">
    <p:spTree>
      <p:nvGrpSpPr>
        <p:cNvPr id="544" name="Shape 544"/>
        <p:cNvGrpSpPr/>
        <p:nvPr/>
      </p:nvGrpSpPr>
      <p:grpSpPr>
        <a:xfrm>
          <a:off x="0" y="0"/>
          <a:ext cx="0" cy="0"/>
          <a:chOff x="0" y="0"/>
          <a:chExt cx="0" cy="0"/>
        </a:xfrm>
      </p:grpSpPr>
      <p:sp>
        <p:nvSpPr>
          <p:cNvPr id="545" name="Google Shape;545;p71"/>
          <p:cNvSpPr/>
          <p:nvPr/>
        </p:nvSpPr>
        <p:spPr>
          <a:xfrm>
            <a:off x="1155500" y="1341148"/>
            <a:ext cx="6728475" cy="2116725"/>
          </a:xfrm>
          <a:custGeom>
            <a:rect b="b" l="l" r="r" t="t"/>
            <a:pathLst>
              <a:path extrusionOk="0" h="84669" w="269139">
                <a:moveTo>
                  <a:pt x="0" y="0"/>
                </a:moveTo>
                <a:lnTo>
                  <a:pt x="0" y="84669"/>
                </a:lnTo>
                <a:lnTo>
                  <a:pt x="120254" y="59309"/>
                </a:lnTo>
                <a:lnTo>
                  <a:pt x="148067" y="59309"/>
                </a:lnTo>
                <a:lnTo>
                  <a:pt x="269139" y="84669"/>
                </a:lnTo>
                <a:lnTo>
                  <a:pt x="269139" y="0"/>
                </a:lnTo>
                <a:lnTo>
                  <a:pt x="148476" y="25360"/>
                </a:lnTo>
                <a:lnTo>
                  <a:pt x="119844" y="25360"/>
                </a:lnTo>
                <a:close/>
              </a:path>
            </a:pathLst>
          </a:custGeom>
          <a:solidFill>
            <a:srgbClr val="FFFFFF"/>
          </a:solidFill>
          <a:ln>
            <a:noFill/>
          </a:ln>
        </p:spPr>
      </p:sp>
      <p:sp>
        <p:nvSpPr>
          <p:cNvPr id="546" name="Google Shape;546;p71"/>
          <p:cNvSpPr/>
          <p:nvPr/>
        </p:nvSpPr>
        <p:spPr>
          <a:xfrm>
            <a:off x="4206729" y="2092184"/>
            <a:ext cx="609600" cy="651900"/>
          </a:xfrm>
          <a:prstGeom prst="rect">
            <a:avLst/>
          </a:prstGeom>
          <a:solidFill>
            <a:srgbClr val="000000"/>
          </a:solidFill>
          <a:ln cap="flat" cmpd="sng" w="9400">
            <a:solidFill>
              <a:srgbClr val="000000"/>
            </a:solidFill>
            <a:prstDash val="solid"/>
            <a:round/>
            <a:headEnd len="sm" w="sm" type="none"/>
            <a:tailEnd len="sm" w="sm" type="none"/>
          </a:ln>
        </p:spPr>
        <p:txBody>
          <a:bodyPr anchorCtr="0" anchor="ctr" bIns="90225" lIns="90225" spcFirstLastPara="1" rIns="90225" wrap="square" tIns="90225">
            <a:noAutofit/>
          </a:bodyPr>
          <a:lstStyle/>
          <a:p>
            <a:pPr indent="0" lvl="0" marL="0" rtl="0" algn="ctr">
              <a:spcBef>
                <a:spcPts val="0"/>
              </a:spcBef>
              <a:spcAft>
                <a:spcPts val="0"/>
              </a:spcAft>
              <a:buNone/>
            </a:pPr>
            <a:r>
              <a:t/>
            </a:r>
            <a:endParaRPr b="1" sz="1381"/>
          </a:p>
        </p:txBody>
      </p:sp>
      <p:sp>
        <p:nvSpPr>
          <p:cNvPr id="547" name="Google Shape;547;p71"/>
          <p:cNvSpPr/>
          <p:nvPr/>
        </p:nvSpPr>
        <p:spPr>
          <a:xfrm>
            <a:off x="1227485" y="1485190"/>
            <a:ext cx="927647" cy="1866249"/>
          </a:xfrm>
          <a:custGeom>
            <a:rect b="b" l="l" r="r" t="t"/>
            <a:pathLst>
              <a:path extrusionOk="0" h="79221" w="39378">
                <a:moveTo>
                  <a:pt x="1" y="79220"/>
                </a:moveTo>
                <a:lnTo>
                  <a:pt x="39377" y="70941"/>
                </a:lnTo>
                <a:lnTo>
                  <a:pt x="39377" y="8280"/>
                </a:lnTo>
                <a:lnTo>
                  <a:pt x="1" y="1"/>
                </a:lnTo>
                <a:lnTo>
                  <a:pt x="1" y="7922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548" name="Google Shape;548;p71"/>
          <p:cNvSpPr/>
          <p:nvPr/>
        </p:nvSpPr>
        <p:spPr>
          <a:xfrm>
            <a:off x="2217053" y="1690979"/>
            <a:ext cx="928118" cy="1454676"/>
          </a:xfrm>
          <a:custGeom>
            <a:rect b="b" l="l" r="r" t="t"/>
            <a:pathLst>
              <a:path extrusionOk="0" h="61750" w="39398">
                <a:moveTo>
                  <a:pt x="0" y="61749"/>
                </a:moveTo>
                <a:lnTo>
                  <a:pt x="39398" y="53470"/>
                </a:lnTo>
                <a:lnTo>
                  <a:pt x="39398" y="8280"/>
                </a:lnTo>
                <a:lnTo>
                  <a:pt x="0" y="0"/>
                </a:lnTo>
                <a:lnTo>
                  <a:pt x="0" y="61749"/>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549" name="Google Shape;549;p71"/>
          <p:cNvSpPr/>
          <p:nvPr/>
        </p:nvSpPr>
        <p:spPr>
          <a:xfrm>
            <a:off x="3207092" y="1896898"/>
            <a:ext cx="931299" cy="1042843"/>
          </a:xfrm>
          <a:custGeom>
            <a:rect b="b" l="l" r="r" t="t"/>
            <a:pathLst>
              <a:path extrusionOk="0" h="44268" w="39533">
                <a:moveTo>
                  <a:pt x="1" y="44268"/>
                </a:moveTo>
                <a:lnTo>
                  <a:pt x="39533" y="35957"/>
                </a:lnTo>
                <a:lnTo>
                  <a:pt x="39533" y="8290"/>
                </a:lnTo>
                <a:lnTo>
                  <a:pt x="1" y="0"/>
                </a:lnTo>
                <a:lnTo>
                  <a:pt x="1" y="44268"/>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550" name="Google Shape;550;p71"/>
          <p:cNvSpPr/>
          <p:nvPr/>
        </p:nvSpPr>
        <p:spPr>
          <a:xfrm>
            <a:off x="4884230" y="1896898"/>
            <a:ext cx="931299" cy="1042843"/>
          </a:xfrm>
          <a:custGeom>
            <a:rect b="b" l="l" r="r" t="t"/>
            <a:pathLst>
              <a:path extrusionOk="0" h="44268" w="39533">
                <a:moveTo>
                  <a:pt x="39533" y="0"/>
                </a:moveTo>
                <a:lnTo>
                  <a:pt x="1" y="8300"/>
                </a:lnTo>
                <a:lnTo>
                  <a:pt x="1" y="35967"/>
                </a:lnTo>
                <a:lnTo>
                  <a:pt x="39533" y="44268"/>
                </a:lnTo>
                <a:lnTo>
                  <a:pt x="39533"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551" name="Google Shape;551;p71"/>
          <p:cNvSpPr/>
          <p:nvPr/>
        </p:nvSpPr>
        <p:spPr>
          <a:xfrm>
            <a:off x="5877449" y="1690979"/>
            <a:ext cx="928142" cy="1454676"/>
          </a:xfrm>
          <a:custGeom>
            <a:rect b="b" l="l" r="r" t="t"/>
            <a:pathLst>
              <a:path extrusionOk="0" h="61750" w="39399">
                <a:moveTo>
                  <a:pt x="39398" y="0"/>
                </a:moveTo>
                <a:lnTo>
                  <a:pt x="1" y="8280"/>
                </a:lnTo>
                <a:lnTo>
                  <a:pt x="1" y="53470"/>
                </a:lnTo>
                <a:lnTo>
                  <a:pt x="39398" y="61749"/>
                </a:lnTo>
                <a:lnTo>
                  <a:pt x="39398"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552" name="Google Shape;552;p71"/>
          <p:cNvSpPr/>
          <p:nvPr/>
        </p:nvSpPr>
        <p:spPr>
          <a:xfrm>
            <a:off x="6867512" y="1485190"/>
            <a:ext cx="927624" cy="1866249"/>
          </a:xfrm>
          <a:custGeom>
            <a:rect b="b" l="l" r="r" t="t"/>
            <a:pathLst>
              <a:path extrusionOk="0" h="79221" w="39377">
                <a:moveTo>
                  <a:pt x="39377" y="1"/>
                </a:moveTo>
                <a:lnTo>
                  <a:pt x="0" y="8280"/>
                </a:lnTo>
                <a:lnTo>
                  <a:pt x="0" y="70951"/>
                </a:lnTo>
                <a:lnTo>
                  <a:pt x="39377" y="79220"/>
                </a:lnTo>
                <a:lnTo>
                  <a:pt x="39377" y="1"/>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553" name="Google Shape;553;p71"/>
          <p:cNvSpPr/>
          <p:nvPr/>
        </p:nvSpPr>
        <p:spPr>
          <a:xfrm>
            <a:off x="1159747" y="1364479"/>
            <a:ext cx="6714736" cy="2107666"/>
          </a:xfrm>
          <a:custGeom>
            <a:rect b="b" l="l" r="r" t="t"/>
            <a:pathLst>
              <a:path extrusionOk="0" fill="none" h="89469" w="285036">
                <a:moveTo>
                  <a:pt x="156388" y="26932"/>
                </a:moveTo>
                <a:lnTo>
                  <a:pt x="285036" y="1"/>
                </a:lnTo>
                <a:lnTo>
                  <a:pt x="285036" y="89469"/>
                </a:lnTo>
                <a:lnTo>
                  <a:pt x="156398" y="62081"/>
                </a:lnTo>
                <a:lnTo>
                  <a:pt x="128524" y="62081"/>
                </a:lnTo>
                <a:lnTo>
                  <a:pt x="1" y="89469"/>
                </a:lnTo>
                <a:lnTo>
                  <a:pt x="1" y="1"/>
                </a:lnTo>
                <a:lnTo>
                  <a:pt x="128514" y="26932"/>
                </a:lnTo>
                <a:lnTo>
                  <a:pt x="156388" y="26932"/>
                </a:lnTo>
                <a:close/>
              </a:path>
            </a:pathLst>
          </a:custGeom>
          <a:solidFill>
            <a:srgbClr val="FFFFFF"/>
          </a:solidFill>
          <a:ln cap="flat" cmpd="sng" w="18800">
            <a:solidFill>
              <a:srgbClr val="000000"/>
            </a:solidFill>
            <a:prstDash val="solid"/>
            <a:miter lim="103622"/>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1 1">
  <p:cSld name="TITLE_ONLY_2_1_1_1">
    <p:spTree>
      <p:nvGrpSpPr>
        <p:cNvPr id="554" name="Shape 554"/>
        <p:cNvGrpSpPr/>
        <p:nvPr/>
      </p:nvGrpSpPr>
      <p:grpSpPr>
        <a:xfrm>
          <a:off x="0" y="0"/>
          <a:ext cx="0" cy="0"/>
          <a:chOff x="0" y="0"/>
          <a:chExt cx="0" cy="0"/>
        </a:xfrm>
      </p:grpSpPr>
      <p:sp>
        <p:nvSpPr>
          <p:cNvPr id="555" name="Google Shape;555;p72"/>
          <p:cNvSpPr/>
          <p:nvPr/>
        </p:nvSpPr>
        <p:spPr>
          <a:xfrm>
            <a:off x="2070509" y="1117362"/>
            <a:ext cx="955200" cy="3132600"/>
          </a:xfrm>
          <a:prstGeom prst="rect">
            <a:avLst/>
          </a:prstGeom>
          <a:solidFill>
            <a:schemeClr val="lt2"/>
          </a:solidFill>
          <a:ln>
            <a:noFill/>
          </a:ln>
        </p:spPr>
        <p:txBody>
          <a:bodyPr anchorCtr="0" anchor="ctr" bIns="74200" lIns="74200" spcFirstLastPara="1" rIns="74200" wrap="square" tIns="74200">
            <a:noAutofit/>
          </a:bodyPr>
          <a:lstStyle/>
          <a:p>
            <a:pPr indent="0" lvl="0" marL="0" rtl="0" algn="ctr">
              <a:spcBef>
                <a:spcPts val="0"/>
              </a:spcBef>
              <a:spcAft>
                <a:spcPts val="0"/>
              </a:spcAft>
              <a:buNone/>
            </a:pPr>
            <a:r>
              <a:t/>
            </a:r>
            <a:endParaRPr sz="1136">
              <a:latin typeface="Roboto"/>
              <a:ea typeface="Roboto"/>
              <a:cs typeface="Roboto"/>
              <a:sym typeface="Roboto"/>
            </a:endParaRPr>
          </a:p>
        </p:txBody>
      </p:sp>
      <p:sp>
        <p:nvSpPr>
          <p:cNvPr id="556" name="Google Shape;556;p72"/>
          <p:cNvSpPr/>
          <p:nvPr/>
        </p:nvSpPr>
        <p:spPr>
          <a:xfrm>
            <a:off x="4074312" y="1117362"/>
            <a:ext cx="955200" cy="3132600"/>
          </a:xfrm>
          <a:prstGeom prst="rect">
            <a:avLst/>
          </a:prstGeom>
          <a:solidFill>
            <a:schemeClr val="lt2"/>
          </a:solidFill>
          <a:ln>
            <a:noFill/>
          </a:ln>
        </p:spPr>
        <p:txBody>
          <a:bodyPr anchorCtr="0" anchor="ctr" bIns="74200" lIns="74200" spcFirstLastPara="1" rIns="74200" wrap="square" tIns="74200">
            <a:noAutofit/>
          </a:bodyPr>
          <a:lstStyle/>
          <a:p>
            <a:pPr indent="0" lvl="0" marL="0" rtl="0" algn="ctr">
              <a:spcBef>
                <a:spcPts val="0"/>
              </a:spcBef>
              <a:spcAft>
                <a:spcPts val="0"/>
              </a:spcAft>
              <a:buNone/>
            </a:pPr>
            <a:r>
              <a:t/>
            </a:r>
            <a:endParaRPr sz="1136">
              <a:latin typeface="Roboto"/>
              <a:ea typeface="Roboto"/>
              <a:cs typeface="Roboto"/>
              <a:sym typeface="Roboto"/>
            </a:endParaRPr>
          </a:p>
        </p:txBody>
      </p:sp>
      <p:sp>
        <p:nvSpPr>
          <p:cNvPr id="557" name="Google Shape;557;p72"/>
          <p:cNvSpPr/>
          <p:nvPr/>
        </p:nvSpPr>
        <p:spPr>
          <a:xfrm>
            <a:off x="6078124" y="1117362"/>
            <a:ext cx="955200" cy="3132600"/>
          </a:xfrm>
          <a:prstGeom prst="rect">
            <a:avLst/>
          </a:prstGeom>
          <a:solidFill>
            <a:schemeClr val="lt2"/>
          </a:solidFill>
          <a:ln>
            <a:noFill/>
          </a:ln>
        </p:spPr>
        <p:txBody>
          <a:bodyPr anchorCtr="0" anchor="ctr" bIns="74200" lIns="74200" spcFirstLastPara="1" rIns="74200" wrap="square" tIns="74200">
            <a:noAutofit/>
          </a:bodyPr>
          <a:lstStyle/>
          <a:p>
            <a:pPr indent="0" lvl="0" marL="0" rtl="0" algn="ctr">
              <a:spcBef>
                <a:spcPts val="0"/>
              </a:spcBef>
              <a:spcAft>
                <a:spcPts val="0"/>
              </a:spcAft>
              <a:buNone/>
            </a:pPr>
            <a:r>
              <a:t/>
            </a:r>
            <a:endParaRPr sz="1136">
              <a:latin typeface="Roboto"/>
              <a:ea typeface="Roboto"/>
              <a:cs typeface="Roboto"/>
              <a:sym typeface="Roboto"/>
            </a:endParaRPr>
          </a:p>
        </p:txBody>
      </p:sp>
      <p:pic>
        <p:nvPicPr>
          <p:cNvPr id="558" name="Google Shape;558;p72" title="Vector.png"/>
          <p:cNvPicPr preferRelativeResize="0"/>
          <p:nvPr/>
        </p:nvPicPr>
        <p:blipFill>
          <a:blip r:embed="rId2">
            <a:alphaModFix amt="55000"/>
          </a:blip>
          <a:stretch>
            <a:fillRect/>
          </a:stretch>
        </p:blipFill>
        <p:spPr>
          <a:xfrm>
            <a:off x="1180243" y="1823298"/>
            <a:ext cx="6747618" cy="2087679"/>
          </a:xfrm>
          <a:prstGeom prst="rect">
            <a:avLst/>
          </a:prstGeom>
          <a:noFill/>
          <a:ln>
            <a:noFill/>
          </a:ln>
        </p:spPr>
      </p:pic>
      <p:sp>
        <p:nvSpPr>
          <p:cNvPr id="559" name="Google Shape;559;p72"/>
          <p:cNvSpPr txBox="1"/>
          <p:nvPr/>
        </p:nvSpPr>
        <p:spPr>
          <a:xfrm>
            <a:off x="5209051" y="1244347"/>
            <a:ext cx="674400" cy="210300"/>
          </a:xfrm>
          <a:prstGeom prst="rect">
            <a:avLst/>
          </a:prstGeom>
          <a:noFill/>
          <a:ln>
            <a:noFill/>
          </a:ln>
        </p:spPr>
        <p:txBody>
          <a:bodyPr anchorCtr="0" anchor="ctr" bIns="95900" lIns="95900" spcFirstLastPara="1" rIns="95900" wrap="square" tIns="95900">
            <a:noAutofit/>
          </a:bodyPr>
          <a:lstStyle/>
          <a:p>
            <a:pPr indent="0" lvl="0" marL="0" rtl="0" algn="ctr">
              <a:spcBef>
                <a:spcPts val="0"/>
              </a:spcBef>
              <a:spcAft>
                <a:spcPts val="0"/>
              </a:spcAft>
              <a:buNone/>
            </a:pPr>
            <a:r>
              <a:rPr lang="en" sz="734">
                <a:solidFill>
                  <a:schemeClr val="dk1"/>
                </a:solidFill>
                <a:latin typeface="Barlow"/>
                <a:ea typeface="Barlow"/>
                <a:cs typeface="Barlow"/>
                <a:sym typeface="Barlow"/>
              </a:rPr>
              <a:t>ONBOARD</a:t>
            </a:r>
            <a:endParaRPr sz="734">
              <a:solidFill>
                <a:schemeClr val="dk1"/>
              </a:solidFill>
              <a:latin typeface="Barlow"/>
              <a:ea typeface="Barlow"/>
              <a:cs typeface="Barlow"/>
              <a:sym typeface="Barlow"/>
            </a:endParaRPr>
          </a:p>
          <a:p>
            <a:pPr indent="0" lvl="0" marL="0" rtl="0" algn="ctr">
              <a:spcBef>
                <a:spcPts val="0"/>
              </a:spcBef>
              <a:spcAft>
                <a:spcPts val="0"/>
              </a:spcAft>
              <a:buNone/>
            </a:pPr>
            <a:r>
              <a:rPr b="1" lang="en" sz="1049">
                <a:solidFill>
                  <a:schemeClr val="dk1"/>
                </a:solidFill>
                <a:latin typeface="Barlow"/>
                <a:ea typeface="Barlow"/>
                <a:cs typeface="Barlow"/>
                <a:sym typeface="Barlow"/>
              </a:rPr>
              <a:t>Live</a:t>
            </a:r>
            <a:endParaRPr b="1" sz="1049">
              <a:solidFill>
                <a:schemeClr val="dk1"/>
              </a:solidFill>
              <a:latin typeface="Barlow"/>
              <a:ea typeface="Barlow"/>
              <a:cs typeface="Barlow"/>
              <a:sym typeface="Barlow"/>
            </a:endParaRPr>
          </a:p>
        </p:txBody>
      </p:sp>
      <p:sp>
        <p:nvSpPr>
          <p:cNvPr id="560" name="Google Shape;560;p72"/>
          <p:cNvSpPr txBox="1"/>
          <p:nvPr/>
        </p:nvSpPr>
        <p:spPr>
          <a:xfrm>
            <a:off x="1165511" y="1184743"/>
            <a:ext cx="803400" cy="312900"/>
          </a:xfrm>
          <a:prstGeom prst="rect">
            <a:avLst/>
          </a:prstGeom>
          <a:noFill/>
          <a:ln>
            <a:noFill/>
          </a:ln>
        </p:spPr>
        <p:txBody>
          <a:bodyPr anchorCtr="0" anchor="ctr" bIns="95900" lIns="95900" spcFirstLastPara="1" rIns="95900" wrap="square" tIns="95900">
            <a:noAutofit/>
          </a:bodyPr>
          <a:lstStyle/>
          <a:p>
            <a:pPr indent="0" lvl="0" marL="0" rtl="0" algn="ctr">
              <a:spcBef>
                <a:spcPts val="0"/>
              </a:spcBef>
              <a:spcAft>
                <a:spcPts val="0"/>
              </a:spcAft>
              <a:buNone/>
            </a:pPr>
            <a:r>
              <a:rPr lang="en" sz="734">
                <a:solidFill>
                  <a:schemeClr val="dk1"/>
                </a:solidFill>
                <a:latin typeface="Barlow"/>
                <a:ea typeface="Barlow"/>
                <a:cs typeface="Barlow"/>
                <a:sym typeface="Barlow"/>
              </a:rPr>
              <a:t>LEADGEN</a:t>
            </a:r>
            <a:endParaRPr sz="734">
              <a:solidFill>
                <a:schemeClr val="dk1"/>
              </a:solidFill>
              <a:latin typeface="Barlow"/>
              <a:ea typeface="Barlow"/>
              <a:cs typeface="Barlow"/>
              <a:sym typeface="Barlow"/>
            </a:endParaRPr>
          </a:p>
          <a:p>
            <a:pPr indent="0" lvl="0" marL="0" rtl="0" algn="ctr">
              <a:spcBef>
                <a:spcPts val="0"/>
              </a:spcBef>
              <a:spcAft>
                <a:spcPts val="0"/>
              </a:spcAft>
              <a:buNone/>
            </a:pPr>
            <a:r>
              <a:rPr b="1" lang="en" sz="1049">
                <a:solidFill>
                  <a:schemeClr val="dk1"/>
                </a:solidFill>
                <a:latin typeface="Barlow"/>
                <a:ea typeface="Barlow"/>
                <a:cs typeface="Barlow"/>
                <a:sym typeface="Barlow"/>
              </a:rPr>
              <a:t>Prospects</a:t>
            </a:r>
            <a:endParaRPr b="1" sz="1049">
              <a:solidFill>
                <a:schemeClr val="dk1"/>
              </a:solidFill>
              <a:latin typeface="Barlow"/>
              <a:ea typeface="Barlow"/>
              <a:cs typeface="Barlow"/>
              <a:sym typeface="Barlow"/>
            </a:endParaRPr>
          </a:p>
        </p:txBody>
      </p:sp>
      <p:sp>
        <p:nvSpPr>
          <p:cNvPr id="561" name="Google Shape;561;p72"/>
          <p:cNvSpPr txBox="1"/>
          <p:nvPr/>
        </p:nvSpPr>
        <p:spPr>
          <a:xfrm>
            <a:off x="3045272" y="1184735"/>
            <a:ext cx="1029900" cy="312900"/>
          </a:xfrm>
          <a:prstGeom prst="rect">
            <a:avLst/>
          </a:prstGeom>
          <a:noFill/>
          <a:ln>
            <a:noFill/>
          </a:ln>
        </p:spPr>
        <p:txBody>
          <a:bodyPr anchorCtr="0" anchor="ctr" bIns="95900" lIns="95900" spcFirstLastPara="1" rIns="95900" wrap="square" tIns="95900">
            <a:noAutofit/>
          </a:bodyPr>
          <a:lstStyle/>
          <a:p>
            <a:pPr indent="0" lvl="0" marL="0" rtl="0" algn="ctr">
              <a:spcBef>
                <a:spcPts val="0"/>
              </a:spcBef>
              <a:spcAft>
                <a:spcPts val="0"/>
              </a:spcAft>
              <a:buNone/>
            </a:pPr>
            <a:r>
              <a:rPr lang="en" sz="734">
                <a:solidFill>
                  <a:schemeClr val="dk1"/>
                </a:solidFill>
                <a:latin typeface="Barlow"/>
                <a:ea typeface="Barlow"/>
                <a:cs typeface="Barlow"/>
                <a:sym typeface="Barlow"/>
              </a:rPr>
              <a:t>SELLING</a:t>
            </a:r>
            <a:endParaRPr sz="734">
              <a:solidFill>
                <a:schemeClr val="dk1"/>
              </a:solidFill>
              <a:latin typeface="Barlow"/>
              <a:ea typeface="Barlow"/>
              <a:cs typeface="Barlow"/>
              <a:sym typeface="Barlow"/>
            </a:endParaRPr>
          </a:p>
          <a:p>
            <a:pPr indent="0" lvl="0" marL="0" rtl="0" algn="ctr">
              <a:spcBef>
                <a:spcPts val="0"/>
              </a:spcBef>
              <a:spcAft>
                <a:spcPts val="0"/>
              </a:spcAft>
              <a:buNone/>
            </a:pPr>
            <a:r>
              <a:rPr b="1" lang="en" sz="1049">
                <a:solidFill>
                  <a:schemeClr val="dk1"/>
                </a:solidFill>
                <a:latin typeface="Barlow"/>
                <a:ea typeface="Barlow"/>
                <a:cs typeface="Barlow"/>
                <a:sym typeface="Barlow"/>
              </a:rPr>
              <a:t>Opportunities</a:t>
            </a:r>
            <a:endParaRPr b="1" sz="1049">
              <a:solidFill>
                <a:schemeClr val="dk1"/>
              </a:solidFill>
              <a:latin typeface="Barlow"/>
              <a:ea typeface="Barlow"/>
              <a:cs typeface="Barlow"/>
              <a:sym typeface="Barlow"/>
            </a:endParaRPr>
          </a:p>
        </p:txBody>
      </p:sp>
      <p:sp>
        <p:nvSpPr>
          <p:cNvPr id="562" name="Google Shape;562;p72"/>
          <p:cNvSpPr txBox="1"/>
          <p:nvPr/>
        </p:nvSpPr>
        <p:spPr>
          <a:xfrm>
            <a:off x="2102842" y="1184733"/>
            <a:ext cx="955200" cy="312900"/>
          </a:xfrm>
          <a:prstGeom prst="rect">
            <a:avLst/>
          </a:prstGeom>
          <a:noFill/>
          <a:ln>
            <a:noFill/>
          </a:ln>
        </p:spPr>
        <p:txBody>
          <a:bodyPr anchorCtr="0" anchor="ctr" bIns="95900" lIns="95900" spcFirstLastPara="1" rIns="95900" wrap="square" tIns="95900">
            <a:noAutofit/>
          </a:bodyPr>
          <a:lstStyle/>
          <a:p>
            <a:pPr indent="0" lvl="0" marL="0" rtl="0" algn="ctr">
              <a:spcBef>
                <a:spcPts val="0"/>
              </a:spcBef>
              <a:spcAft>
                <a:spcPts val="0"/>
              </a:spcAft>
              <a:buNone/>
            </a:pPr>
            <a:r>
              <a:rPr lang="en" sz="734">
                <a:solidFill>
                  <a:schemeClr val="dk1"/>
                </a:solidFill>
                <a:latin typeface="Barlow"/>
                <a:ea typeface="Barlow"/>
                <a:cs typeface="Barlow"/>
                <a:sym typeface="Barlow"/>
              </a:rPr>
              <a:t>LEADDEV</a:t>
            </a:r>
            <a:endParaRPr sz="734">
              <a:solidFill>
                <a:schemeClr val="dk1"/>
              </a:solidFill>
              <a:latin typeface="Barlow"/>
              <a:ea typeface="Barlow"/>
              <a:cs typeface="Barlow"/>
              <a:sym typeface="Barlow"/>
            </a:endParaRPr>
          </a:p>
          <a:p>
            <a:pPr indent="0" lvl="0" marL="0" rtl="0" algn="ctr">
              <a:spcBef>
                <a:spcPts val="0"/>
              </a:spcBef>
              <a:spcAft>
                <a:spcPts val="0"/>
              </a:spcAft>
              <a:buNone/>
            </a:pPr>
            <a:r>
              <a:rPr b="1" lang="en" sz="1049">
                <a:solidFill>
                  <a:schemeClr val="dk1"/>
                </a:solidFill>
                <a:latin typeface="Barlow"/>
                <a:ea typeface="Barlow"/>
                <a:cs typeface="Barlow"/>
                <a:sym typeface="Barlow"/>
              </a:rPr>
              <a:t>Leads</a:t>
            </a:r>
            <a:endParaRPr b="1" sz="1049">
              <a:solidFill>
                <a:schemeClr val="dk1"/>
              </a:solidFill>
              <a:latin typeface="Barlow"/>
              <a:ea typeface="Barlow"/>
              <a:cs typeface="Barlow"/>
              <a:sym typeface="Barlow"/>
            </a:endParaRPr>
          </a:p>
        </p:txBody>
      </p:sp>
      <p:sp>
        <p:nvSpPr>
          <p:cNvPr id="563" name="Google Shape;563;p72"/>
          <p:cNvSpPr txBox="1"/>
          <p:nvPr/>
        </p:nvSpPr>
        <p:spPr>
          <a:xfrm>
            <a:off x="4262844" y="1244345"/>
            <a:ext cx="598800" cy="210300"/>
          </a:xfrm>
          <a:prstGeom prst="rect">
            <a:avLst/>
          </a:prstGeom>
          <a:noFill/>
          <a:ln>
            <a:noFill/>
          </a:ln>
        </p:spPr>
        <p:txBody>
          <a:bodyPr anchorCtr="0" anchor="ctr" bIns="95900" lIns="95900" spcFirstLastPara="1" rIns="95900" wrap="square" tIns="95900">
            <a:noAutofit/>
          </a:bodyPr>
          <a:lstStyle/>
          <a:p>
            <a:pPr indent="0" lvl="0" marL="0" rtl="0" algn="ctr">
              <a:spcBef>
                <a:spcPts val="0"/>
              </a:spcBef>
              <a:spcAft>
                <a:spcPts val="0"/>
              </a:spcAft>
              <a:buNone/>
            </a:pPr>
            <a:r>
              <a:rPr lang="en" sz="734">
                <a:solidFill>
                  <a:schemeClr val="dk1"/>
                </a:solidFill>
                <a:latin typeface="Barlow"/>
                <a:ea typeface="Barlow"/>
                <a:cs typeface="Barlow"/>
                <a:sym typeface="Barlow"/>
              </a:rPr>
              <a:t>ACTIVATE</a:t>
            </a:r>
            <a:endParaRPr sz="734">
              <a:solidFill>
                <a:schemeClr val="dk1"/>
              </a:solidFill>
              <a:latin typeface="Barlow"/>
              <a:ea typeface="Barlow"/>
              <a:cs typeface="Barlow"/>
              <a:sym typeface="Barlow"/>
            </a:endParaRPr>
          </a:p>
          <a:p>
            <a:pPr indent="0" lvl="0" marL="0" rtl="0" algn="ctr">
              <a:spcBef>
                <a:spcPts val="0"/>
              </a:spcBef>
              <a:spcAft>
                <a:spcPts val="0"/>
              </a:spcAft>
              <a:buNone/>
            </a:pPr>
            <a:r>
              <a:rPr b="1" lang="en" sz="1049">
                <a:solidFill>
                  <a:schemeClr val="dk1"/>
                </a:solidFill>
                <a:latin typeface="Barlow"/>
                <a:ea typeface="Barlow"/>
                <a:cs typeface="Barlow"/>
                <a:sym typeface="Barlow"/>
              </a:rPr>
              <a:t>Wins</a:t>
            </a:r>
            <a:endParaRPr b="1" sz="1049">
              <a:solidFill>
                <a:schemeClr val="dk1"/>
              </a:solidFill>
              <a:latin typeface="Barlow"/>
              <a:ea typeface="Barlow"/>
              <a:cs typeface="Barlow"/>
              <a:sym typeface="Barlow"/>
            </a:endParaRPr>
          </a:p>
        </p:txBody>
      </p:sp>
      <p:sp>
        <p:nvSpPr>
          <p:cNvPr id="564" name="Google Shape;564;p72"/>
          <p:cNvSpPr txBox="1"/>
          <p:nvPr/>
        </p:nvSpPr>
        <p:spPr>
          <a:xfrm>
            <a:off x="7110630" y="1244347"/>
            <a:ext cx="875700" cy="210300"/>
          </a:xfrm>
          <a:prstGeom prst="rect">
            <a:avLst/>
          </a:prstGeom>
          <a:noFill/>
          <a:ln>
            <a:noFill/>
          </a:ln>
        </p:spPr>
        <p:txBody>
          <a:bodyPr anchorCtr="0" anchor="ctr" bIns="95900" lIns="95900" spcFirstLastPara="1" rIns="95900" wrap="square" tIns="95900">
            <a:noAutofit/>
          </a:bodyPr>
          <a:lstStyle/>
          <a:p>
            <a:pPr indent="0" lvl="0" marL="0" rtl="0" algn="ctr">
              <a:spcBef>
                <a:spcPts val="0"/>
              </a:spcBef>
              <a:spcAft>
                <a:spcPts val="0"/>
              </a:spcAft>
              <a:buNone/>
            </a:pPr>
            <a:r>
              <a:rPr lang="en" sz="734">
                <a:solidFill>
                  <a:schemeClr val="dk1"/>
                </a:solidFill>
                <a:latin typeface="Barlow"/>
                <a:ea typeface="Barlow"/>
                <a:cs typeface="Barlow"/>
                <a:sym typeface="Barlow"/>
              </a:rPr>
              <a:t>EXPAND</a:t>
            </a:r>
            <a:endParaRPr sz="734">
              <a:solidFill>
                <a:schemeClr val="dk1"/>
              </a:solidFill>
              <a:latin typeface="Barlow"/>
              <a:ea typeface="Barlow"/>
              <a:cs typeface="Barlow"/>
              <a:sym typeface="Barlow"/>
            </a:endParaRPr>
          </a:p>
          <a:p>
            <a:pPr indent="0" lvl="0" marL="0" rtl="0" algn="ctr">
              <a:spcBef>
                <a:spcPts val="0"/>
              </a:spcBef>
              <a:spcAft>
                <a:spcPts val="0"/>
              </a:spcAft>
              <a:buNone/>
            </a:pPr>
            <a:r>
              <a:rPr b="1" lang="en" sz="1049">
                <a:solidFill>
                  <a:schemeClr val="dk1"/>
                </a:solidFill>
                <a:latin typeface="Barlow"/>
                <a:ea typeface="Barlow"/>
                <a:cs typeface="Barlow"/>
                <a:sym typeface="Barlow"/>
              </a:rPr>
              <a:t>Growth</a:t>
            </a:r>
            <a:endParaRPr b="1" sz="1049">
              <a:solidFill>
                <a:schemeClr val="dk1"/>
              </a:solidFill>
              <a:latin typeface="Barlow"/>
              <a:ea typeface="Barlow"/>
              <a:cs typeface="Barlow"/>
              <a:sym typeface="Barlow"/>
            </a:endParaRPr>
          </a:p>
        </p:txBody>
      </p:sp>
      <p:sp>
        <p:nvSpPr>
          <p:cNvPr id="565" name="Google Shape;565;p72"/>
          <p:cNvSpPr txBox="1"/>
          <p:nvPr/>
        </p:nvSpPr>
        <p:spPr>
          <a:xfrm>
            <a:off x="6078119" y="1244347"/>
            <a:ext cx="931500" cy="210300"/>
          </a:xfrm>
          <a:prstGeom prst="rect">
            <a:avLst/>
          </a:prstGeom>
          <a:noFill/>
          <a:ln>
            <a:noFill/>
          </a:ln>
        </p:spPr>
        <p:txBody>
          <a:bodyPr anchorCtr="0" anchor="ctr" bIns="95900" lIns="95900" spcFirstLastPara="1" rIns="95900" wrap="square" tIns="95900">
            <a:noAutofit/>
          </a:bodyPr>
          <a:lstStyle/>
          <a:p>
            <a:pPr indent="0" lvl="0" marL="0" rtl="0" algn="ctr">
              <a:spcBef>
                <a:spcPts val="0"/>
              </a:spcBef>
              <a:spcAft>
                <a:spcPts val="0"/>
              </a:spcAft>
              <a:buNone/>
            </a:pPr>
            <a:r>
              <a:rPr lang="en" sz="734">
                <a:solidFill>
                  <a:schemeClr val="dk1"/>
                </a:solidFill>
                <a:latin typeface="Barlow"/>
                <a:ea typeface="Barlow"/>
                <a:cs typeface="Barlow"/>
                <a:sym typeface="Barlow"/>
              </a:rPr>
              <a:t>RETAIN</a:t>
            </a:r>
            <a:endParaRPr sz="734">
              <a:solidFill>
                <a:schemeClr val="dk1"/>
              </a:solidFill>
              <a:latin typeface="Barlow"/>
              <a:ea typeface="Barlow"/>
              <a:cs typeface="Barlow"/>
              <a:sym typeface="Barlow"/>
            </a:endParaRPr>
          </a:p>
          <a:p>
            <a:pPr indent="0" lvl="0" marL="0" rtl="0" algn="ctr">
              <a:spcBef>
                <a:spcPts val="0"/>
              </a:spcBef>
              <a:spcAft>
                <a:spcPts val="0"/>
              </a:spcAft>
              <a:buNone/>
            </a:pPr>
            <a:r>
              <a:rPr b="1" lang="en" sz="1049">
                <a:solidFill>
                  <a:schemeClr val="dk1"/>
                </a:solidFill>
                <a:latin typeface="Barlow"/>
                <a:ea typeface="Barlow"/>
                <a:cs typeface="Barlow"/>
                <a:sym typeface="Barlow"/>
              </a:rPr>
              <a:t>Customers</a:t>
            </a:r>
            <a:endParaRPr b="1" sz="1049">
              <a:solidFill>
                <a:schemeClr val="dk1"/>
              </a:solidFill>
              <a:latin typeface="Barlow"/>
              <a:ea typeface="Barlow"/>
              <a:cs typeface="Barlow"/>
              <a:sym typeface="Barlow"/>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Dark">
  <p:cSld name="CUSTOM_21">
    <p:bg>
      <p:bgPr>
        <a:solidFill>
          <a:schemeClr val="lt1"/>
        </a:solidFill>
      </p:bgPr>
    </p:bg>
    <p:spTree>
      <p:nvGrpSpPr>
        <p:cNvPr id="566" name="Shape 566"/>
        <p:cNvGrpSpPr/>
        <p:nvPr/>
      </p:nvGrpSpPr>
      <p:grpSpPr>
        <a:xfrm>
          <a:off x="0" y="0"/>
          <a:ext cx="0" cy="0"/>
          <a:chOff x="0" y="0"/>
          <a:chExt cx="0" cy="0"/>
        </a:xfrm>
      </p:grpSpPr>
      <p:sp>
        <p:nvSpPr>
          <p:cNvPr id="567" name="Google Shape;567;p73"/>
          <p:cNvSpPr/>
          <p:nvPr/>
        </p:nvSpPr>
        <p:spPr>
          <a:xfrm>
            <a:off x="0" y="4782875"/>
            <a:ext cx="9144000" cy="360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 name="Shape 26"/>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BLANK_2_1">
    <p:bg>
      <p:bgPr>
        <a:solidFill>
          <a:schemeClr val="lt2"/>
        </a:solidFill>
      </p:bgPr>
    </p:bg>
    <p:spTree>
      <p:nvGrpSpPr>
        <p:cNvPr id="568" name="Shape 568"/>
        <p:cNvGrpSpPr/>
        <p:nvPr/>
      </p:nvGrpSpPr>
      <p:grpSpPr>
        <a:xfrm>
          <a:off x="0" y="0"/>
          <a:ext cx="0" cy="0"/>
          <a:chOff x="0" y="0"/>
          <a:chExt cx="0" cy="0"/>
        </a:xfrm>
      </p:grpSpPr>
      <p:sp>
        <p:nvSpPr>
          <p:cNvPr id="569" name="Google Shape;569;p74"/>
          <p:cNvSpPr txBox="1"/>
          <p:nvPr>
            <p:ph idx="1" type="subTitle"/>
          </p:nvPr>
        </p:nvSpPr>
        <p:spPr>
          <a:xfrm>
            <a:off x="772583" y="4050291"/>
            <a:ext cx="4391700" cy="654600"/>
          </a:xfrm>
          <a:prstGeom prst="rect">
            <a:avLst/>
          </a:prstGeom>
        </p:spPr>
        <p:txBody>
          <a:bodyPr anchorCtr="0" anchor="t" bIns="91425" lIns="91425" spcFirstLastPara="1" rIns="91425" wrap="square" tIns="91425">
            <a:normAutofit/>
          </a:bodyPr>
          <a:lstStyle>
            <a:lvl1pPr lvl="0">
              <a:spcBef>
                <a:spcPts val="0"/>
              </a:spcBef>
              <a:spcAft>
                <a:spcPts val="0"/>
              </a:spcAft>
              <a:buSzPts val="1200"/>
              <a:buNone/>
              <a:defRPr i="1" sz="1200"/>
            </a:lvl1pPr>
            <a:lvl2pPr lvl="1">
              <a:spcBef>
                <a:spcPts val="0"/>
              </a:spcBef>
              <a:spcAft>
                <a:spcPts val="0"/>
              </a:spcAft>
              <a:buSzPts val="1200"/>
              <a:buNone/>
              <a:defRPr i="1" sz="1200"/>
            </a:lvl2pPr>
            <a:lvl3pPr lvl="2">
              <a:spcBef>
                <a:spcPts val="0"/>
              </a:spcBef>
              <a:spcAft>
                <a:spcPts val="0"/>
              </a:spcAft>
              <a:buSzPts val="1200"/>
              <a:buNone/>
              <a:defRPr i="1" sz="1200"/>
            </a:lvl3pPr>
            <a:lvl4pPr lvl="3">
              <a:spcBef>
                <a:spcPts val="0"/>
              </a:spcBef>
              <a:spcAft>
                <a:spcPts val="0"/>
              </a:spcAft>
              <a:buSzPts val="1200"/>
              <a:buNone/>
              <a:defRPr i="1" sz="1200"/>
            </a:lvl4pPr>
            <a:lvl5pPr lvl="4">
              <a:spcBef>
                <a:spcPts val="0"/>
              </a:spcBef>
              <a:spcAft>
                <a:spcPts val="0"/>
              </a:spcAft>
              <a:buSzPts val="1200"/>
              <a:buNone/>
              <a:defRPr i="1" sz="1200"/>
            </a:lvl5pPr>
            <a:lvl6pPr lvl="5">
              <a:spcBef>
                <a:spcPts val="0"/>
              </a:spcBef>
              <a:spcAft>
                <a:spcPts val="0"/>
              </a:spcAft>
              <a:buSzPts val="1200"/>
              <a:buNone/>
              <a:defRPr i="1" sz="1200"/>
            </a:lvl6pPr>
            <a:lvl7pPr lvl="6">
              <a:spcBef>
                <a:spcPts val="0"/>
              </a:spcBef>
              <a:spcAft>
                <a:spcPts val="0"/>
              </a:spcAft>
              <a:buSzPts val="1200"/>
              <a:buNone/>
              <a:defRPr i="1" sz="1200"/>
            </a:lvl7pPr>
            <a:lvl8pPr lvl="7">
              <a:spcBef>
                <a:spcPts val="0"/>
              </a:spcBef>
              <a:spcAft>
                <a:spcPts val="0"/>
              </a:spcAft>
              <a:buSzPts val="1200"/>
              <a:buNone/>
              <a:defRPr i="1" sz="1200"/>
            </a:lvl8pPr>
            <a:lvl9pPr lvl="8">
              <a:spcBef>
                <a:spcPts val="0"/>
              </a:spcBef>
              <a:spcAft>
                <a:spcPts val="0"/>
              </a:spcAft>
              <a:buSzPts val="1200"/>
              <a:buNone/>
              <a:defRPr i="1" sz="1200"/>
            </a:lvl9pPr>
          </a:lstStyle>
          <a:p/>
        </p:txBody>
      </p:sp>
      <p:sp>
        <p:nvSpPr>
          <p:cNvPr id="570" name="Google Shape;570;p74"/>
          <p:cNvSpPr txBox="1"/>
          <p:nvPr>
            <p:ph type="title"/>
          </p:nvPr>
        </p:nvSpPr>
        <p:spPr>
          <a:xfrm>
            <a:off x="772583" y="1479725"/>
            <a:ext cx="6307800" cy="2323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5200"/>
              <a:buFont typeface="Roboto"/>
              <a:buNone/>
              <a:defRPr b="1" i="1" sz="5200">
                <a:solidFill>
                  <a:schemeClr val="dk1"/>
                </a:solidFill>
                <a:latin typeface="Roboto"/>
                <a:ea typeface="Roboto"/>
                <a:cs typeface="Roboto"/>
                <a:sym typeface="Roboto"/>
              </a:defRPr>
            </a:lvl1pPr>
            <a:lvl2pPr lvl="1">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2pPr>
            <a:lvl3pPr lvl="2">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3pPr>
            <a:lvl4pPr lvl="3">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4pPr>
            <a:lvl5pPr lvl="4">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5pPr>
            <a:lvl6pPr lvl="5">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6pPr>
            <a:lvl7pPr lvl="6">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7pPr>
            <a:lvl8pPr lvl="7">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8pPr>
            <a:lvl9pPr lvl="8">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9pPr>
          </a:lstStyle>
          <a:p/>
        </p:txBody>
      </p:sp>
      <p:sp>
        <p:nvSpPr>
          <p:cNvPr id="571" name="Google Shape;571;p74"/>
          <p:cNvSpPr txBox="1"/>
          <p:nvPr/>
        </p:nvSpPr>
        <p:spPr>
          <a:xfrm>
            <a:off x="772575" y="939825"/>
            <a:ext cx="58569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solidFill>
                  <a:schemeClr val="accent1"/>
                </a:solidFill>
                <a:latin typeface="Roboto Medium"/>
                <a:ea typeface="Roboto Medium"/>
                <a:cs typeface="Roboto Medium"/>
                <a:sym typeface="Roboto Medium"/>
              </a:rPr>
              <a:t>W I N N I N G   B Y   D E S I G N</a:t>
            </a:r>
            <a:endParaRPr sz="1200">
              <a:solidFill>
                <a:srgbClr val="FFFFFF"/>
              </a:solidFill>
              <a:latin typeface="Roboto Light"/>
              <a:ea typeface="Roboto Light"/>
              <a:cs typeface="Roboto Light"/>
              <a:sym typeface="Roboto Light"/>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dex">
  <p:cSld name="CUSTOM_14_1_1_1_1_1">
    <p:bg>
      <p:bgPr>
        <a:solidFill>
          <a:schemeClr val="lt1"/>
        </a:solidFill>
      </p:bgPr>
    </p:bg>
    <p:spTree>
      <p:nvGrpSpPr>
        <p:cNvPr id="572" name="Shape 572"/>
        <p:cNvGrpSpPr/>
        <p:nvPr/>
      </p:nvGrpSpPr>
      <p:grpSpPr>
        <a:xfrm>
          <a:off x="0" y="0"/>
          <a:ext cx="0" cy="0"/>
          <a:chOff x="0" y="0"/>
          <a:chExt cx="0" cy="0"/>
        </a:xfrm>
      </p:grpSpPr>
      <p:sp>
        <p:nvSpPr>
          <p:cNvPr id="573" name="Google Shape;573;p75"/>
          <p:cNvSpPr txBox="1"/>
          <p:nvPr/>
        </p:nvSpPr>
        <p:spPr>
          <a:xfrm>
            <a:off x="5126725" y="1814127"/>
            <a:ext cx="485100" cy="14172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sz="1600">
                <a:solidFill>
                  <a:schemeClr val="dk1"/>
                </a:solidFill>
                <a:latin typeface="Roboto Medium"/>
                <a:ea typeface="Roboto Medium"/>
                <a:cs typeface="Roboto Medium"/>
                <a:sym typeface="Roboto Medium"/>
              </a:rPr>
              <a:t>01</a:t>
            </a:r>
            <a:endParaRPr sz="1600">
              <a:solidFill>
                <a:schemeClr val="dk1"/>
              </a:solidFill>
              <a:latin typeface="Roboto Medium"/>
              <a:ea typeface="Roboto Medium"/>
              <a:cs typeface="Roboto Medium"/>
              <a:sym typeface="Roboto Medium"/>
            </a:endParaRPr>
          </a:p>
          <a:p>
            <a:pPr indent="0" lvl="0" marL="0" rtl="0" algn="l">
              <a:lnSpc>
                <a:spcPct val="200000"/>
              </a:lnSpc>
              <a:spcBef>
                <a:spcPts val="0"/>
              </a:spcBef>
              <a:spcAft>
                <a:spcPts val="0"/>
              </a:spcAft>
              <a:buNone/>
            </a:pPr>
            <a:r>
              <a:rPr lang="en" sz="1600">
                <a:solidFill>
                  <a:schemeClr val="dk1"/>
                </a:solidFill>
                <a:latin typeface="Roboto Medium"/>
                <a:ea typeface="Roboto Medium"/>
                <a:cs typeface="Roboto Medium"/>
                <a:sym typeface="Roboto Medium"/>
              </a:rPr>
              <a:t>02</a:t>
            </a:r>
            <a:endParaRPr sz="1600">
              <a:solidFill>
                <a:schemeClr val="dk1"/>
              </a:solidFill>
              <a:latin typeface="Roboto Medium"/>
              <a:ea typeface="Roboto Medium"/>
              <a:cs typeface="Roboto Medium"/>
              <a:sym typeface="Roboto Medium"/>
            </a:endParaRPr>
          </a:p>
          <a:p>
            <a:pPr indent="0" lvl="0" marL="0" rtl="0" algn="l">
              <a:lnSpc>
                <a:spcPct val="200000"/>
              </a:lnSpc>
              <a:spcBef>
                <a:spcPts val="0"/>
              </a:spcBef>
              <a:spcAft>
                <a:spcPts val="0"/>
              </a:spcAft>
              <a:buNone/>
            </a:pPr>
            <a:r>
              <a:rPr lang="en" sz="1600">
                <a:solidFill>
                  <a:schemeClr val="dk1"/>
                </a:solidFill>
                <a:latin typeface="Roboto Medium"/>
                <a:ea typeface="Roboto Medium"/>
                <a:cs typeface="Roboto Medium"/>
                <a:sym typeface="Roboto Medium"/>
              </a:rPr>
              <a:t>03</a:t>
            </a:r>
            <a:endParaRPr sz="1600">
              <a:solidFill>
                <a:schemeClr val="dk1"/>
              </a:solidFill>
              <a:latin typeface="Roboto Medium"/>
              <a:ea typeface="Roboto Medium"/>
              <a:cs typeface="Roboto Medium"/>
              <a:sym typeface="Roboto Medium"/>
            </a:endParaRPr>
          </a:p>
        </p:txBody>
      </p:sp>
      <p:sp>
        <p:nvSpPr>
          <p:cNvPr id="574" name="Google Shape;574;p75"/>
          <p:cNvSpPr txBox="1"/>
          <p:nvPr/>
        </p:nvSpPr>
        <p:spPr>
          <a:xfrm>
            <a:off x="5580774" y="1814125"/>
            <a:ext cx="2194500" cy="24495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sz="1600">
                <a:solidFill>
                  <a:schemeClr val="dk1"/>
                </a:solidFill>
                <a:latin typeface="Roboto Light"/>
                <a:ea typeface="Roboto Light"/>
                <a:cs typeface="Roboto Light"/>
                <a:sym typeface="Roboto Light"/>
              </a:rPr>
              <a:t>Introduction</a:t>
            </a:r>
            <a:endParaRPr sz="1600">
              <a:solidFill>
                <a:schemeClr val="dk1"/>
              </a:solidFill>
              <a:latin typeface="Roboto Light"/>
              <a:ea typeface="Roboto Light"/>
              <a:cs typeface="Roboto Light"/>
              <a:sym typeface="Roboto Light"/>
            </a:endParaRPr>
          </a:p>
          <a:p>
            <a:pPr indent="0" lvl="0" marL="0" rtl="0" algn="l">
              <a:lnSpc>
                <a:spcPct val="200000"/>
              </a:lnSpc>
              <a:spcBef>
                <a:spcPts val="0"/>
              </a:spcBef>
              <a:spcAft>
                <a:spcPts val="0"/>
              </a:spcAft>
              <a:buNone/>
            </a:pPr>
            <a:r>
              <a:rPr lang="en" sz="1600">
                <a:solidFill>
                  <a:schemeClr val="dk1"/>
                </a:solidFill>
                <a:latin typeface="Roboto Light"/>
                <a:ea typeface="Roboto Light"/>
                <a:cs typeface="Roboto Light"/>
                <a:sym typeface="Roboto Light"/>
              </a:rPr>
              <a:t>About WbD</a:t>
            </a:r>
            <a:endParaRPr sz="1600">
              <a:solidFill>
                <a:schemeClr val="dk1"/>
              </a:solidFill>
              <a:latin typeface="Roboto Light"/>
              <a:ea typeface="Roboto Light"/>
              <a:cs typeface="Roboto Light"/>
              <a:sym typeface="Roboto Light"/>
            </a:endParaRPr>
          </a:p>
          <a:p>
            <a:pPr indent="0" lvl="0" marL="0" rtl="0" algn="l">
              <a:lnSpc>
                <a:spcPct val="130000"/>
              </a:lnSpc>
              <a:spcBef>
                <a:spcPts val="0"/>
              </a:spcBef>
              <a:spcAft>
                <a:spcPts val="0"/>
              </a:spcAft>
              <a:buNone/>
            </a:pPr>
            <a:r>
              <a:rPr lang="en" sz="1600">
                <a:solidFill>
                  <a:schemeClr val="dk1"/>
                </a:solidFill>
                <a:latin typeface="Roboto Light"/>
                <a:ea typeface="Roboto Light"/>
                <a:cs typeface="Roboto Light"/>
                <a:sym typeface="Roboto Light"/>
              </a:rPr>
              <a:t>Design Aspects</a:t>
            </a:r>
            <a:endParaRPr sz="1600">
              <a:solidFill>
                <a:schemeClr val="dk1"/>
              </a:solidFill>
              <a:latin typeface="Roboto Light"/>
              <a:ea typeface="Roboto Light"/>
              <a:cs typeface="Roboto Light"/>
              <a:sym typeface="Roboto Light"/>
            </a:endParaRPr>
          </a:p>
          <a:p>
            <a:pPr indent="0" lvl="0" marL="0" rtl="0" algn="l">
              <a:lnSpc>
                <a:spcPct val="130000"/>
              </a:lnSpc>
              <a:spcBef>
                <a:spcPts val="0"/>
              </a:spcBef>
              <a:spcAft>
                <a:spcPts val="0"/>
              </a:spcAft>
              <a:buNone/>
            </a:pPr>
            <a:r>
              <a:rPr lang="en" sz="1200">
                <a:solidFill>
                  <a:schemeClr val="dk1"/>
                </a:solidFill>
                <a:latin typeface="Roboto Light"/>
                <a:ea typeface="Roboto Light"/>
                <a:cs typeface="Roboto Light"/>
                <a:sym typeface="Roboto Light"/>
              </a:rPr>
              <a:t>Logo </a:t>
            </a:r>
            <a:endParaRPr sz="1200">
              <a:solidFill>
                <a:schemeClr val="dk1"/>
              </a:solidFill>
              <a:latin typeface="Roboto Light"/>
              <a:ea typeface="Roboto Light"/>
              <a:cs typeface="Roboto Light"/>
              <a:sym typeface="Roboto Light"/>
            </a:endParaRPr>
          </a:p>
          <a:p>
            <a:pPr indent="0" lvl="0" marL="0" rtl="0" algn="l">
              <a:lnSpc>
                <a:spcPct val="130000"/>
              </a:lnSpc>
              <a:spcBef>
                <a:spcPts val="0"/>
              </a:spcBef>
              <a:spcAft>
                <a:spcPts val="0"/>
              </a:spcAft>
              <a:buNone/>
            </a:pPr>
            <a:r>
              <a:rPr lang="en" sz="1200">
                <a:solidFill>
                  <a:schemeClr val="dk1"/>
                </a:solidFill>
                <a:latin typeface="Roboto Light"/>
                <a:ea typeface="Roboto Light"/>
                <a:cs typeface="Roboto Light"/>
                <a:sym typeface="Roboto Light"/>
              </a:rPr>
              <a:t>Color</a:t>
            </a:r>
            <a:endParaRPr sz="1200">
              <a:solidFill>
                <a:schemeClr val="dk1"/>
              </a:solidFill>
              <a:latin typeface="Roboto Light"/>
              <a:ea typeface="Roboto Light"/>
              <a:cs typeface="Roboto Light"/>
              <a:sym typeface="Roboto Light"/>
            </a:endParaRPr>
          </a:p>
          <a:p>
            <a:pPr indent="0" lvl="0" marL="0" rtl="0" algn="l">
              <a:lnSpc>
                <a:spcPct val="130000"/>
              </a:lnSpc>
              <a:spcBef>
                <a:spcPts val="0"/>
              </a:spcBef>
              <a:spcAft>
                <a:spcPts val="0"/>
              </a:spcAft>
              <a:buNone/>
            </a:pPr>
            <a:r>
              <a:rPr lang="en" sz="1200">
                <a:solidFill>
                  <a:schemeClr val="dk1"/>
                </a:solidFill>
                <a:latin typeface="Roboto Light"/>
                <a:ea typeface="Roboto Light"/>
                <a:cs typeface="Roboto Light"/>
                <a:sym typeface="Roboto Light"/>
              </a:rPr>
              <a:t>Typography</a:t>
            </a:r>
            <a:endParaRPr sz="1200">
              <a:solidFill>
                <a:schemeClr val="dk1"/>
              </a:solidFill>
              <a:latin typeface="Roboto Light"/>
              <a:ea typeface="Roboto Light"/>
              <a:cs typeface="Roboto Light"/>
              <a:sym typeface="Roboto Light"/>
            </a:endParaRPr>
          </a:p>
          <a:p>
            <a:pPr indent="0" lvl="0" marL="0" rtl="0" algn="l">
              <a:lnSpc>
                <a:spcPct val="150000"/>
              </a:lnSpc>
              <a:spcBef>
                <a:spcPts val="0"/>
              </a:spcBef>
              <a:spcAft>
                <a:spcPts val="0"/>
              </a:spcAft>
              <a:buNone/>
            </a:pPr>
            <a:r>
              <a:rPr lang="en" sz="1200">
                <a:solidFill>
                  <a:schemeClr val="dk1"/>
                </a:solidFill>
                <a:latin typeface="Roboto Light"/>
                <a:ea typeface="Roboto Light"/>
                <a:cs typeface="Roboto Light"/>
                <a:sym typeface="Roboto Light"/>
              </a:rPr>
              <a:t>Graphic Elements</a:t>
            </a:r>
            <a:endParaRPr sz="800">
              <a:solidFill>
                <a:schemeClr val="dk1"/>
              </a:solidFill>
              <a:latin typeface="Roboto Light"/>
              <a:ea typeface="Roboto Light"/>
              <a:cs typeface="Roboto Light"/>
              <a:sym typeface="Roboto Light"/>
            </a:endParaRPr>
          </a:p>
        </p:txBody>
      </p:sp>
      <p:sp>
        <p:nvSpPr>
          <p:cNvPr id="575" name="Google Shape;575;p75"/>
          <p:cNvSpPr txBox="1"/>
          <p:nvPr/>
        </p:nvSpPr>
        <p:spPr>
          <a:xfrm>
            <a:off x="5102775" y="799350"/>
            <a:ext cx="2078100" cy="7248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sz="3600">
                <a:solidFill>
                  <a:schemeClr val="dk1"/>
                </a:solidFill>
                <a:latin typeface="Roboto Medium"/>
                <a:ea typeface="Roboto Medium"/>
                <a:cs typeface="Roboto Medium"/>
                <a:sym typeface="Roboto Medium"/>
              </a:rPr>
              <a:t>I N D E X</a:t>
            </a:r>
            <a:endParaRPr sz="3600">
              <a:solidFill>
                <a:schemeClr val="dk1"/>
              </a:solidFill>
              <a:latin typeface="Roboto Medium"/>
              <a:ea typeface="Roboto Medium"/>
              <a:cs typeface="Roboto Medium"/>
              <a:sym typeface="Roboto Medium"/>
            </a:endParaRPr>
          </a:p>
        </p:txBody>
      </p:sp>
      <p:cxnSp>
        <p:nvCxnSpPr>
          <p:cNvPr id="576" name="Google Shape;576;p75"/>
          <p:cNvCxnSpPr/>
          <p:nvPr/>
        </p:nvCxnSpPr>
        <p:spPr>
          <a:xfrm>
            <a:off x="5126727" y="1669138"/>
            <a:ext cx="2736300" cy="0"/>
          </a:xfrm>
          <a:prstGeom prst="straightConnector1">
            <a:avLst/>
          </a:prstGeom>
          <a:noFill/>
          <a:ln cap="flat" cmpd="sng" w="9525">
            <a:solidFill>
              <a:schemeClr val="dk1"/>
            </a:solidFill>
            <a:prstDash val="dot"/>
            <a:round/>
            <a:headEnd len="med" w="med" type="none"/>
            <a:tailEnd len="med" w="med" type="none"/>
          </a:ln>
        </p:spPr>
      </p:cxnSp>
      <p:sp>
        <p:nvSpPr>
          <p:cNvPr id="577" name="Google Shape;577;p75"/>
          <p:cNvSpPr txBox="1"/>
          <p:nvPr>
            <p:ph idx="12" type="sldNum"/>
          </p:nvPr>
        </p:nvSpPr>
        <p:spPr>
          <a:xfrm>
            <a:off x="8525475" y="4875725"/>
            <a:ext cx="628500" cy="179700"/>
          </a:xfrm>
          <a:prstGeom prst="rect">
            <a:avLst/>
          </a:prstGeom>
          <a:noFill/>
          <a:ln>
            <a:noFill/>
          </a:ln>
        </p:spPr>
        <p:txBody>
          <a:bodyPr anchorCtr="0" anchor="ctr" bIns="91425" lIns="91425" spcFirstLastPara="1" rIns="91425" wrap="square" tIns="91425">
            <a:noAutofit/>
          </a:bodyPr>
          <a:lstStyle>
            <a:lvl1pPr lvl="0">
              <a:buNone/>
              <a:defRPr>
                <a:solidFill>
                  <a:srgbClr val="CCCCCC"/>
                </a:solidFill>
                <a:latin typeface="Roboto Light"/>
                <a:ea typeface="Roboto Light"/>
                <a:cs typeface="Roboto Light"/>
                <a:sym typeface="Roboto Light"/>
              </a:defRPr>
            </a:lvl1pPr>
            <a:lvl2pPr lvl="1">
              <a:buNone/>
              <a:defRPr>
                <a:solidFill>
                  <a:srgbClr val="CCCCCC"/>
                </a:solidFill>
                <a:latin typeface="Roboto Light"/>
                <a:ea typeface="Roboto Light"/>
                <a:cs typeface="Roboto Light"/>
                <a:sym typeface="Roboto Light"/>
              </a:defRPr>
            </a:lvl2pPr>
            <a:lvl3pPr lvl="2">
              <a:buNone/>
              <a:defRPr>
                <a:solidFill>
                  <a:srgbClr val="CCCCCC"/>
                </a:solidFill>
                <a:latin typeface="Roboto Light"/>
                <a:ea typeface="Roboto Light"/>
                <a:cs typeface="Roboto Light"/>
                <a:sym typeface="Roboto Light"/>
              </a:defRPr>
            </a:lvl3pPr>
            <a:lvl4pPr lvl="3">
              <a:buNone/>
              <a:defRPr>
                <a:solidFill>
                  <a:srgbClr val="CCCCCC"/>
                </a:solidFill>
                <a:latin typeface="Roboto Light"/>
                <a:ea typeface="Roboto Light"/>
                <a:cs typeface="Roboto Light"/>
                <a:sym typeface="Roboto Light"/>
              </a:defRPr>
            </a:lvl4pPr>
            <a:lvl5pPr lvl="4">
              <a:buNone/>
              <a:defRPr>
                <a:solidFill>
                  <a:srgbClr val="CCCCCC"/>
                </a:solidFill>
                <a:latin typeface="Roboto Light"/>
                <a:ea typeface="Roboto Light"/>
                <a:cs typeface="Roboto Light"/>
                <a:sym typeface="Roboto Light"/>
              </a:defRPr>
            </a:lvl5pPr>
            <a:lvl6pPr lvl="5">
              <a:buNone/>
              <a:defRPr>
                <a:solidFill>
                  <a:srgbClr val="CCCCCC"/>
                </a:solidFill>
                <a:latin typeface="Roboto Light"/>
                <a:ea typeface="Roboto Light"/>
                <a:cs typeface="Roboto Light"/>
                <a:sym typeface="Roboto Light"/>
              </a:defRPr>
            </a:lvl6pPr>
            <a:lvl7pPr lvl="6">
              <a:buNone/>
              <a:defRPr>
                <a:solidFill>
                  <a:srgbClr val="CCCCCC"/>
                </a:solidFill>
                <a:latin typeface="Roboto Light"/>
                <a:ea typeface="Roboto Light"/>
                <a:cs typeface="Roboto Light"/>
                <a:sym typeface="Roboto Light"/>
              </a:defRPr>
            </a:lvl7pPr>
            <a:lvl8pPr lvl="7">
              <a:buNone/>
              <a:defRPr>
                <a:solidFill>
                  <a:srgbClr val="CCCCCC"/>
                </a:solidFill>
                <a:latin typeface="Roboto Light"/>
                <a:ea typeface="Roboto Light"/>
                <a:cs typeface="Roboto Light"/>
                <a:sym typeface="Roboto Light"/>
              </a:defRPr>
            </a:lvl8pPr>
            <a:lvl9pPr lvl="8">
              <a:buNone/>
              <a:defRPr>
                <a:solidFill>
                  <a:srgbClr val="CCCCCC"/>
                </a:solidFill>
                <a:latin typeface="Roboto Light"/>
                <a:ea typeface="Roboto Light"/>
                <a:cs typeface="Roboto Light"/>
                <a:sym typeface="Roboto Light"/>
              </a:defRPr>
            </a:lvl9pPr>
          </a:lstStyle>
          <a:p>
            <a:pPr indent="0" lvl="0" marL="0" rtl="0" algn="l">
              <a:spcBef>
                <a:spcPts val="0"/>
              </a:spcBef>
              <a:spcAft>
                <a:spcPts val="0"/>
              </a:spcAft>
              <a:buNone/>
            </a:pPr>
            <a:r>
              <a:rPr lang="en"/>
              <a:t>  |  </a:t>
            </a:r>
            <a:fld id="{00000000-1234-1234-1234-123412341234}" type="slidenum">
              <a:rPr lang="en"/>
              <a:t>‹#›</a:t>
            </a:fld>
            <a:endParaRPr/>
          </a:p>
        </p:txBody>
      </p:sp>
    </p:spTree>
  </p:cSld>
  <p:clrMapOvr>
    <a:masterClrMapping/>
  </p:clrMapOvr>
  <p:extLst>
    <p:ext uri="{DCECCB84-F9BA-43D5-87BE-67443E8EF086}">
      <p15:sldGuideLst>
        <p15:guide id="1" pos="4223">
          <p15:clr>
            <a:srgbClr val="FA7B17"/>
          </p15:clr>
        </p15:guide>
      </p15:sldGuideLst>
    </p:ext>
  </p:extLst>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78" name="Shape 578"/>
        <p:cNvGrpSpPr/>
        <p:nvPr/>
      </p:nvGrpSpPr>
      <p:grpSpPr>
        <a:xfrm>
          <a:off x="0" y="0"/>
          <a:ext cx="0" cy="0"/>
          <a:chOff x="0" y="0"/>
          <a:chExt cx="0" cy="0"/>
        </a:xfrm>
      </p:grpSpPr>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3">
    <p:spTree>
      <p:nvGrpSpPr>
        <p:cNvPr id="579" name="Shape 579"/>
        <p:cNvGrpSpPr/>
        <p:nvPr/>
      </p:nvGrpSpPr>
      <p:grpSpPr>
        <a:xfrm>
          <a:off x="0" y="0"/>
          <a:ext cx="0" cy="0"/>
          <a:chOff x="0" y="0"/>
          <a:chExt cx="0" cy="0"/>
        </a:xfrm>
      </p:grpSpPr>
      <p:sp>
        <p:nvSpPr>
          <p:cNvPr id="580" name="Google Shape;580;p77"/>
          <p:cNvSpPr/>
          <p:nvPr/>
        </p:nvSpPr>
        <p:spPr>
          <a:xfrm>
            <a:off x="272570" y="1080515"/>
            <a:ext cx="1352536" cy="2721043"/>
          </a:xfrm>
          <a:custGeom>
            <a:rect b="b" l="l" r="r" t="t"/>
            <a:pathLst>
              <a:path extrusionOk="0" h="79221" w="39378">
                <a:moveTo>
                  <a:pt x="1" y="79220"/>
                </a:moveTo>
                <a:lnTo>
                  <a:pt x="39377" y="70941"/>
                </a:lnTo>
                <a:lnTo>
                  <a:pt x="39377" y="8280"/>
                </a:lnTo>
                <a:lnTo>
                  <a:pt x="1" y="1"/>
                </a:lnTo>
                <a:lnTo>
                  <a:pt x="1" y="79220"/>
                </a:lnTo>
                <a:close/>
              </a:path>
            </a:pathLst>
          </a:custGeom>
          <a:solidFill>
            <a:schemeClr val="lt2"/>
          </a:solidFill>
          <a:ln>
            <a:noFill/>
          </a:ln>
        </p:spPr>
        <p:txBody>
          <a:bodyPr anchorCtr="0" anchor="ctr" bIns="131575" lIns="131575" spcFirstLastPara="1" rIns="131575" wrap="square" tIns="131575">
            <a:noAutofit/>
          </a:bodyPr>
          <a:lstStyle/>
          <a:p>
            <a:pPr indent="0" lvl="0" marL="0" rtl="0" algn="l">
              <a:spcBef>
                <a:spcPts val="0"/>
              </a:spcBef>
              <a:spcAft>
                <a:spcPts val="0"/>
              </a:spcAft>
              <a:buNone/>
            </a:pPr>
            <a:r>
              <a:t/>
            </a:r>
            <a:endParaRPr/>
          </a:p>
        </p:txBody>
      </p:sp>
      <p:sp>
        <p:nvSpPr>
          <p:cNvPr id="581" name="Google Shape;581;p77"/>
          <p:cNvSpPr/>
          <p:nvPr/>
        </p:nvSpPr>
        <p:spPr>
          <a:xfrm>
            <a:off x="1715513" y="1380588"/>
            <a:ext cx="1353223" cy="2120958"/>
          </a:xfrm>
          <a:custGeom>
            <a:rect b="b" l="l" r="r" t="t"/>
            <a:pathLst>
              <a:path extrusionOk="0" h="61750" w="39398">
                <a:moveTo>
                  <a:pt x="0" y="61749"/>
                </a:moveTo>
                <a:lnTo>
                  <a:pt x="39398" y="53470"/>
                </a:lnTo>
                <a:lnTo>
                  <a:pt x="39398" y="8280"/>
                </a:lnTo>
                <a:lnTo>
                  <a:pt x="0" y="0"/>
                </a:lnTo>
                <a:lnTo>
                  <a:pt x="0" y="61749"/>
                </a:lnTo>
                <a:close/>
              </a:path>
            </a:pathLst>
          </a:custGeom>
          <a:solidFill>
            <a:schemeClr val="lt2"/>
          </a:solidFill>
          <a:ln>
            <a:noFill/>
          </a:ln>
        </p:spPr>
        <p:txBody>
          <a:bodyPr anchorCtr="0" anchor="ctr" bIns="131575" lIns="131575" spcFirstLastPara="1" rIns="131575" wrap="square" tIns="131575">
            <a:noAutofit/>
          </a:bodyPr>
          <a:lstStyle/>
          <a:p>
            <a:pPr indent="0" lvl="0" marL="0" rtl="0" algn="l">
              <a:spcBef>
                <a:spcPts val="0"/>
              </a:spcBef>
              <a:spcAft>
                <a:spcPts val="0"/>
              </a:spcAft>
              <a:buNone/>
            </a:pPr>
            <a:r>
              <a:t/>
            </a:r>
            <a:endParaRPr/>
          </a:p>
        </p:txBody>
      </p:sp>
      <p:sp>
        <p:nvSpPr>
          <p:cNvPr id="582" name="Google Shape;582;p77"/>
          <p:cNvSpPr/>
          <p:nvPr/>
        </p:nvSpPr>
        <p:spPr>
          <a:xfrm>
            <a:off x="3159142" y="1680850"/>
            <a:ext cx="1357860" cy="1520495"/>
          </a:xfrm>
          <a:custGeom>
            <a:rect b="b" l="l" r="r" t="t"/>
            <a:pathLst>
              <a:path extrusionOk="0" h="44268" w="39533">
                <a:moveTo>
                  <a:pt x="1" y="44268"/>
                </a:moveTo>
                <a:lnTo>
                  <a:pt x="39533" y="35957"/>
                </a:lnTo>
                <a:lnTo>
                  <a:pt x="39533" y="8290"/>
                </a:lnTo>
                <a:lnTo>
                  <a:pt x="1" y="0"/>
                </a:lnTo>
                <a:lnTo>
                  <a:pt x="1" y="44268"/>
                </a:lnTo>
                <a:close/>
              </a:path>
            </a:pathLst>
          </a:custGeom>
          <a:solidFill>
            <a:schemeClr val="lt2"/>
          </a:solidFill>
          <a:ln>
            <a:noFill/>
          </a:ln>
        </p:spPr>
        <p:txBody>
          <a:bodyPr anchorCtr="0" anchor="ctr" bIns="131575" lIns="131575" spcFirstLastPara="1" rIns="131575" wrap="square" tIns="131575">
            <a:noAutofit/>
          </a:bodyPr>
          <a:lstStyle/>
          <a:p>
            <a:pPr indent="0" lvl="0" marL="0" rtl="0" algn="l">
              <a:spcBef>
                <a:spcPts val="0"/>
              </a:spcBef>
              <a:spcAft>
                <a:spcPts val="0"/>
              </a:spcAft>
              <a:buNone/>
            </a:pPr>
            <a:r>
              <a:t/>
            </a:r>
            <a:endParaRPr/>
          </a:p>
        </p:txBody>
      </p:sp>
      <p:sp>
        <p:nvSpPr>
          <p:cNvPr id="583" name="Google Shape;583;p77"/>
          <p:cNvSpPr/>
          <p:nvPr/>
        </p:nvSpPr>
        <p:spPr>
          <a:xfrm>
            <a:off x="4634904" y="1680850"/>
            <a:ext cx="1357860" cy="1520495"/>
          </a:xfrm>
          <a:custGeom>
            <a:rect b="b" l="l" r="r" t="t"/>
            <a:pathLst>
              <a:path extrusionOk="0" h="44268" w="39533">
                <a:moveTo>
                  <a:pt x="39533" y="0"/>
                </a:moveTo>
                <a:lnTo>
                  <a:pt x="1" y="8300"/>
                </a:lnTo>
                <a:lnTo>
                  <a:pt x="1" y="35967"/>
                </a:lnTo>
                <a:lnTo>
                  <a:pt x="39533" y="44268"/>
                </a:lnTo>
                <a:lnTo>
                  <a:pt x="39533" y="0"/>
                </a:lnTo>
                <a:close/>
              </a:path>
            </a:pathLst>
          </a:custGeom>
          <a:solidFill>
            <a:schemeClr val="lt2"/>
          </a:solidFill>
          <a:ln>
            <a:noFill/>
          </a:ln>
        </p:spPr>
        <p:txBody>
          <a:bodyPr anchorCtr="0" anchor="ctr" bIns="131575" lIns="131575" spcFirstLastPara="1" rIns="131575" wrap="square" tIns="131575">
            <a:noAutofit/>
          </a:bodyPr>
          <a:lstStyle/>
          <a:p>
            <a:pPr indent="0" lvl="0" marL="0" rtl="0" algn="l">
              <a:spcBef>
                <a:spcPts val="0"/>
              </a:spcBef>
              <a:spcAft>
                <a:spcPts val="0"/>
              </a:spcAft>
              <a:buNone/>
            </a:pPr>
            <a:r>
              <a:t/>
            </a:r>
            <a:endParaRPr/>
          </a:p>
        </p:txBody>
      </p:sp>
      <p:sp>
        <p:nvSpPr>
          <p:cNvPr id="584" name="Google Shape;584;p77"/>
          <p:cNvSpPr/>
          <p:nvPr/>
        </p:nvSpPr>
        <p:spPr>
          <a:xfrm>
            <a:off x="6083171" y="1380588"/>
            <a:ext cx="1353257" cy="2120958"/>
          </a:xfrm>
          <a:custGeom>
            <a:rect b="b" l="l" r="r" t="t"/>
            <a:pathLst>
              <a:path extrusionOk="0" h="61750" w="39399">
                <a:moveTo>
                  <a:pt x="39398" y="0"/>
                </a:moveTo>
                <a:lnTo>
                  <a:pt x="1" y="8280"/>
                </a:lnTo>
                <a:lnTo>
                  <a:pt x="1" y="53470"/>
                </a:lnTo>
                <a:lnTo>
                  <a:pt x="39398" y="61749"/>
                </a:lnTo>
                <a:lnTo>
                  <a:pt x="39398" y="0"/>
                </a:lnTo>
                <a:close/>
              </a:path>
            </a:pathLst>
          </a:custGeom>
          <a:solidFill>
            <a:schemeClr val="lt2"/>
          </a:solidFill>
          <a:ln>
            <a:noFill/>
          </a:ln>
        </p:spPr>
        <p:txBody>
          <a:bodyPr anchorCtr="0" anchor="ctr" bIns="131575" lIns="131575" spcFirstLastPara="1" rIns="131575" wrap="square" tIns="131575">
            <a:noAutofit/>
          </a:bodyPr>
          <a:lstStyle/>
          <a:p>
            <a:pPr indent="0" lvl="0" marL="0" rtl="0" algn="l">
              <a:spcBef>
                <a:spcPts val="0"/>
              </a:spcBef>
              <a:spcAft>
                <a:spcPts val="0"/>
              </a:spcAft>
              <a:buNone/>
            </a:pPr>
            <a:r>
              <a:t/>
            </a:r>
            <a:endParaRPr/>
          </a:p>
        </p:txBody>
      </p:sp>
      <p:sp>
        <p:nvSpPr>
          <p:cNvPr id="585" name="Google Shape;585;p77"/>
          <p:cNvSpPr/>
          <p:nvPr/>
        </p:nvSpPr>
        <p:spPr>
          <a:xfrm>
            <a:off x="7526835" y="1080515"/>
            <a:ext cx="1352502" cy="2721043"/>
          </a:xfrm>
          <a:custGeom>
            <a:rect b="b" l="l" r="r" t="t"/>
            <a:pathLst>
              <a:path extrusionOk="0" h="79221" w="39377">
                <a:moveTo>
                  <a:pt x="39377" y="1"/>
                </a:moveTo>
                <a:lnTo>
                  <a:pt x="0" y="8280"/>
                </a:lnTo>
                <a:lnTo>
                  <a:pt x="0" y="70951"/>
                </a:lnTo>
                <a:lnTo>
                  <a:pt x="39377" y="79220"/>
                </a:lnTo>
                <a:lnTo>
                  <a:pt x="39377" y="1"/>
                </a:lnTo>
                <a:close/>
              </a:path>
            </a:pathLst>
          </a:custGeom>
          <a:solidFill>
            <a:schemeClr val="lt2"/>
          </a:solidFill>
          <a:ln>
            <a:noFill/>
          </a:ln>
        </p:spPr>
        <p:txBody>
          <a:bodyPr anchorCtr="0" anchor="ctr" bIns="131575" lIns="131575" spcFirstLastPara="1" rIns="131575" wrap="square" tIns="131575">
            <a:noAutofit/>
          </a:bodyPr>
          <a:lstStyle/>
          <a:p>
            <a:pPr indent="0" lvl="0" marL="0" rtl="0" algn="l">
              <a:spcBef>
                <a:spcPts val="0"/>
              </a:spcBef>
              <a:spcAft>
                <a:spcPts val="0"/>
              </a:spcAft>
              <a:buNone/>
            </a:pPr>
            <a:r>
              <a:t/>
            </a:r>
            <a:endParaRPr/>
          </a:p>
        </p:txBody>
      </p:sp>
      <p:sp>
        <p:nvSpPr>
          <p:cNvPr id="586" name="Google Shape;586;p77"/>
          <p:cNvSpPr txBox="1"/>
          <p:nvPr/>
        </p:nvSpPr>
        <p:spPr>
          <a:xfrm>
            <a:off x="488550" y="897953"/>
            <a:ext cx="9207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b="1" lang="en" sz="1000">
                <a:solidFill>
                  <a:schemeClr val="dk1"/>
                </a:solidFill>
                <a:latin typeface="Roboto"/>
                <a:ea typeface="Roboto"/>
                <a:cs typeface="Roboto"/>
                <a:sym typeface="Roboto"/>
              </a:rPr>
              <a:t>Awareness</a:t>
            </a:r>
            <a:endParaRPr b="1" sz="1000">
              <a:solidFill>
                <a:schemeClr val="dk1"/>
              </a:solidFill>
              <a:latin typeface="Roboto"/>
              <a:ea typeface="Roboto"/>
              <a:cs typeface="Roboto"/>
              <a:sym typeface="Roboto"/>
            </a:endParaRPr>
          </a:p>
        </p:txBody>
      </p:sp>
      <p:sp>
        <p:nvSpPr>
          <p:cNvPr id="587" name="Google Shape;587;p77"/>
          <p:cNvSpPr txBox="1"/>
          <p:nvPr/>
        </p:nvSpPr>
        <p:spPr>
          <a:xfrm>
            <a:off x="1931800" y="897953"/>
            <a:ext cx="9207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b="1" lang="en" sz="1000">
                <a:solidFill>
                  <a:schemeClr val="dk1"/>
                </a:solidFill>
                <a:latin typeface="Roboto"/>
                <a:ea typeface="Roboto"/>
                <a:cs typeface="Roboto"/>
                <a:sym typeface="Roboto"/>
              </a:rPr>
              <a:t>Education</a:t>
            </a:r>
            <a:endParaRPr b="1" sz="1000">
              <a:solidFill>
                <a:schemeClr val="dk1"/>
              </a:solidFill>
              <a:latin typeface="Roboto"/>
              <a:ea typeface="Roboto"/>
              <a:cs typeface="Roboto"/>
              <a:sym typeface="Roboto"/>
            </a:endParaRPr>
          </a:p>
        </p:txBody>
      </p:sp>
      <p:sp>
        <p:nvSpPr>
          <p:cNvPr id="588" name="Google Shape;588;p77"/>
          <p:cNvSpPr txBox="1"/>
          <p:nvPr/>
        </p:nvSpPr>
        <p:spPr>
          <a:xfrm>
            <a:off x="3375050" y="897953"/>
            <a:ext cx="9207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b="1" lang="en" sz="1000">
                <a:solidFill>
                  <a:schemeClr val="dk1"/>
                </a:solidFill>
                <a:latin typeface="Roboto"/>
                <a:ea typeface="Roboto"/>
                <a:cs typeface="Roboto"/>
                <a:sym typeface="Roboto"/>
              </a:rPr>
              <a:t>Selection</a:t>
            </a:r>
            <a:endParaRPr b="1" sz="1000">
              <a:solidFill>
                <a:schemeClr val="dk1"/>
              </a:solidFill>
              <a:latin typeface="Roboto"/>
              <a:ea typeface="Roboto"/>
              <a:cs typeface="Roboto"/>
              <a:sym typeface="Roboto"/>
            </a:endParaRPr>
          </a:p>
        </p:txBody>
      </p:sp>
      <p:sp>
        <p:nvSpPr>
          <p:cNvPr id="589" name="Google Shape;589;p77"/>
          <p:cNvSpPr txBox="1"/>
          <p:nvPr/>
        </p:nvSpPr>
        <p:spPr>
          <a:xfrm>
            <a:off x="4853500" y="897953"/>
            <a:ext cx="9207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b="1" lang="en" sz="1000">
                <a:solidFill>
                  <a:schemeClr val="dk1"/>
                </a:solidFill>
                <a:latin typeface="Roboto"/>
                <a:ea typeface="Roboto"/>
                <a:cs typeface="Roboto"/>
                <a:sym typeface="Roboto"/>
              </a:rPr>
              <a:t>Onboarding</a:t>
            </a:r>
            <a:endParaRPr b="1" sz="1000">
              <a:solidFill>
                <a:schemeClr val="dk1"/>
              </a:solidFill>
              <a:latin typeface="Roboto"/>
              <a:ea typeface="Roboto"/>
              <a:cs typeface="Roboto"/>
              <a:sym typeface="Roboto"/>
            </a:endParaRPr>
          </a:p>
        </p:txBody>
      </p:sp>
      <p:sp>
        <p:nvSpPr>
          <p:cNvPr id="590" name="Google Shape;590;p77"/>
          <p:cNvSpPr txBox="1"/>
          <p:nvPr/>
        </p:nvSpPr>
        <p:spPr>
          <a:xfrm>
            <a:off x="6331950" y="897953"/>
            <a:ext cx="9207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b="1" lang="en" sz="1000">
                <a:solidFill>
                  <a:schemeClr val="dk1"/>
                </a:solidFill>
                <a:latin typeface="Roboto"/>
                <a:ea typeface="Roboto"/>
                <a:cs typeface="Roboto"/>
                <a:sym typeface="Roboto"/>
              </a:rPr>
              <a:t>Retention</a:t>
            </a:r>
            <a:endParaRPr b="1" sz="1000">
              <a:solidFill>
                <a:schemeClr val="dk1"/>
              </a:solidFill>
              <a:latin typeface="Roboto"/>
              <a:ea typeface="Roboto"/>
              <a:cs typeface="Roboto"/>
              <a:sym typeface="Roboto"/>
            </a:endParaRPr>
          </a:p>
        </p:txBody>
      </p:sp>
      <p:sp>
        <p:nvSpPr>
          <p:cNvPr id="591" name="Google Shape;591;p77"/>
          <p:cNvSpPr txBox="1"/>
          <p:nvPr/>
        </p:nvSpPr>
        <p:spPr>
          <a:xfrm>
            <a:off x="7742750" y="897953"/>
            <a:ext cx="9207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b="1" lang="en" sz="1000">
                <a:solidFill>
                  <a:schemeClr val="dk1"/>
                </a:solidFill>
                <a:latin typeface="Roboto"/>
                <a:ea typeface="Roboto"/>
                <a:cs typeface="Roboto"/>
                <a:sym typeface="Roboto"/>
              </a:rPr>
              <a:t>Expansion</a:t>
            </a:r>
            <a:endParaRPr b="1" sz="1000">
              <a:solidFill>
                <a:schemeClr val="dk1"/>
              </a:solidFill>
              <a:latin typeface="Roboto"/>
              <a:ea typeface="Roboto"/>
              <a:cs typeface="Roboto"/>
              <a:sym typeface="Roboto"/>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TITLE_2">
    <p:spTree>
      <p:nvGrpSpPr>
        <p:cNvPr id="592" name="Shape 592"/>
        <p:cNvGrpSpPr/>
        <p:nvPr/>
      </p:nvGrpSpPr>
      <p:grpSpPr>
        <a:xfrm>
          <a:off x="0" y="0"/>
          <a:ext cx="0" cy="0"/>
          <a:chOff x="0" y="0"/>
          <a:chExt cx="0" cy="0"/>
        </a:xfrm>
      </p:grpSpPr>
      <p:sp>
        <p:nvSpPr>
          <p:cNvPr id="593" name="Google Shape;593;p78"/>
          <p:cNvSpPr txBox="1"/>
          <p:nvPr>
            <p:ph idx="12" type="sldNum"/>
          </p:nvPr>
        </p:nvSpPr>
        <p:spPr>
          <a:xfrm>
            <a:off x="7928088" y="4933408"/>
            <a:ext cx="548700" cy="1071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594" name="Google Shape;594;p78"/>
          <p:cNvSpPr/>
          <p:nvPr/>
        </p:nvSpPr>
        <p:spPr>
          <a:xfrm>
            <a:off x="460676" y="4859911"/>
            <a:ext cx="8242500" cy="243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Slide (Empty) 1">
  <p:cSld name="TITLE_AND_BODY_1_2_1">
    <p:spTree>
      <p:nvGrpSpPr>
        <p:cNvPr id="595" name="Shape 595"/>
        <p:cNvGrpSpPr/>
        <p:nvPr/>
      </p:nvGrpSpPr>
      <p:grpSpPr>
        <a:xfrm>
          <a:off x="0" y="0"/>
          <a:ext cx="0" cy="0"/>
          <a:chOff x="0" y="0"/>
          <a:chExt cx="0" cy="0"/>
        </a:xfrm>
      </p:grpSpPr>
      <p:sp>
        <p:nvSpPr>
          <p:cNvPr id="596" name="Google Shape;596;p79"/>
          <p:cNvSpPr/>
          <p:nvPr/>
        </p:nvSpPr>
        <p:spPr>
          <a:xfrm flipH="1" rot="10800000">
            <a:off x="0" y="-75"/>
            <a:ext cx="2724000" cy="368400"/>
          </a:xfrm>
          <a:prstGeom prst="round1Rect">
            <a:avLst>
              <a:gd fmla="val 50000" name="adj"/>
            </a:avLst>
          </a:prstGeom>
          <a:solidFill>
            <a:srgbClr val="BFD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1">
  <p:cSld name="TITLE_ONLY_2_25">
    <p:spTree>
      <p:nvGrpSpPr>
        <p:cNvPr id="597" name="Shape 597"/>
        <p:cNvGrpSpPr/>
        <p:nvPr/>
      </p:nvGrpSpPr>
      <p:grpSpPr>
        <a:xfrm>
          <a:off x="0" y="0"/>
          <a:ext cx="0" cy="0"/>
          <a:chOff x="0" y="0"/>
          <a:chExt cx="0" cy="0"/>
        </a:xfrm>
      </p:grpSpPr>
      <p:sp>
        <p:nvSpPr>
          <p:cNvPr id="598" name="Google Shape;598;p80"/>
          <p:cNvSpPr txBox="1"/>
          <p:nvPr>
            <p:ph type="title"/>
          </p:nvPr>
        </p:nvSpPr>
        <p:spPr>
          <a:xfrm>
            <a:off x="256200" y="365335"/>
            <a:ext cx="8011800" cy="3843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1600"/>
              <a:buNone/>
              <a:defRPr>
                <a:solidFill>
                  <a:schemeClr val="dk1"/>
                </a:solidFill>
              </a:defRPr>
            </a:lvl1pPr>
            <a:lvl2pPr lvl="1">
              <a:spcBef>
                <a:spcPts val="0"/>
              </a:spcBef>
              <a:spcAft>
                <a:spcPts val="0"/>
              </a:spcAft>
              <a:buSzPts val="1600"/>
              <a:buNone/>
              <a:defRPr>
                <a:latin typeface="Roboto Light"/>
                <a:ea typeface="Roboto Light"/>
                <a:cs typeface="Roboto Light"/>
                <a:sym typeface="Roboto Light"/>
              </a:defRPr>
            </a:lvl2pPr>
            <a:lvl3pPr lvl="2">
              <a:spcBef>
                <a:spcPts val="0"/>
              </a:spcBef>
              <a:spcAft>
                <a:spcPts val="0"/>
              </a:spcAft>
              <a:buSzPts val="1600"/>
              <a:buNone/>
              <a:defRPr>
                <a:latin typeface="Roboto Light"/>
                <a:ea typeface="Roboto Light"/>
                <a:cs typeface="Roboto Light"/>
                <a:sym typeface="Roboto Light"/>
              </a:defRPr>
            </a:lvl3pPr>
            <a:lvl4pPr lvl="3">
              <a:spcBef>
                <a:spcPts val="0"/>
              </a:spcBef>
              <a:spcAft>
                <a:spcPts val="0"/>
              </a:spcAft>
              <a:buSzPts val="1600"/>
              <a:buNone/>
              <a:defRPr>
                <a:latin typeface="Roboto Light"/>
                <a:ea typeface="Roboto Light"/>
                <a:cs typeface="Roboto Light"/>
                <a:sym typeface="Roboto Light"/>
              </a:defRPr>
            </a:lvl4pPr>
            <a:lvl5pPr lvl="4">
              <a:spcBef>
                <a:spcPts val="0"/>
              </a:spcBef>
              <a:spcAft>
                <a:spcPts val="0"/>
              </a:spcAft>
              <a:buSzPts val="1600"/>
              <a:buNone/>
              <a:defRPr>
                <a:latin typeface="Roboto Light"/>
                <a:ea typeface="Roboto Light"/>
                <a:cs typeface="Roboto Light"/>
                <a:sym typeface="Roboto Light"/>
              </a:defRPr>
            </a:lvl5pPr>
            <a:lvl6pPr lvl="5">
              <a:spcBef>
                <a:spcPts val="0"/>
              </a:spcBef>
              <a:spcAft>
                <a:spcPts val="0"/>
              </a:spcAft>
              <a:buSzPts val="1600"/>
              <a:buNone/>
              <a:defRPr>
                <a:latin typeface="Roboto Light"/>
                <a:ea typeface="Roboto Light"/>
                <a:cs typeface="Roboto Light"/>
                <a:sym typeface="Roboto Light"/>
              </a:defRPr>
            </a:lvl6pPr>
            <a:lvl7pPr lvl="6">
              <a:spcBef>
                <a:spcPts val="0"/>
              </a:spcBef>
              <a:spcAft>
                <a:spcPts val="0"/>
              </a:spcAft>
              <a:buSzPts val="1600"/>
              <a:buNone/>
              <a:defRPr>
                <a:latin typeface="Roboto Light"/>
                <a:ea typeface="Roboto Light"/>
                <a:cs typeface="Roboto Light"/>
                <a:sym typeface="Roboto Light"/>
              </a:defRPr>
            </a:lvl7pPr>
            <a:lvl8pPr lvl="7">
              <a:spcBef>
                <a:spcPts val="0"/>
              </a:spcBef>
              <a:spcAft>
                <a:spcPts val="0"/>
              </a:spcAft>
              <a:buSzPts val="1600"/>
              <a:buNone/>
              <a:defRPr>
                <a:latin typeface="Roboto Light"/>
                <a:ea typeface="Roboto Light"/>
                <a:cs typeface="Roboto Light"/>
                <a:sym typeface="Roboto Light"/>
              </a:defRPr>
            </a:lvl8pPr>
            <a:lvl9pPr lvl="8">
              <a:spcBef>
                <a:spcPts val="0"/>
              </a:spcBef>
              <a:spcAft>
                <a:spcPts val="0"/>
              </a:spcAft>
              <a:buSzPts val="1600"/>
              <a:buNone/>
              <a:defRPr>
                <a:latin typeface="Roboto Light"/>
                <a:ea typeface="Roboto Light"/>
                <a:cs typeface="Roboto Light"/>
                <a:sym typeface="Roboto Light"/>
              </a:defRPr>
            </a:lvl9pPr>
          </a:lstStyle>
          <a:p/>
        </p:txBody>
      </p:sp>
      <p:sp>
        <p:nvSpPr>
          <p:cNvPr id="599" name="Google Shape;599;p80"/>
          <p:cNvSpPr txBox="1"/>
          <p:nvPr>
            <p:ph idx="2" type="title"/>
          </p:nvPr>
        </p:nvSpPr>
        <p:spPr>
          <a:xfrm>
            <a:off x="256200" y="173500"/>
            <a:ext cx="2650500" cy="325200"/>
          </a:xfrm>
          <a:prstGeom prst="rect">
            <a:avLst/>
          </a:prstGeom>
        </p:spPr>
        <p:txBody>
          <a:bodyPr anchorCtr="0" anchor="t" bIns="91425" lIns="91425" spcFirstLastPara="1" rIns="91425" wrap="square" tIns="91425">
            <a:noAutofit/>
          </a:bodyPr>
          <a:lstStyle>
            <a:lvl1pPr lvl="0">
              <a:spcBef>
                <a:spcPts val="0"/>
              </a:spcBef>
              <a:spcAft>
                <a:spcPts val="0"/>
              </a:spcAft>
              <a:buSzPts val="900"/>
              <a:buFont typeface="Roboto Light"/>
              <a:buNone/>
              <a:defRPr b="0" i="0" sz="900">
                <a:latin typeface="Roboto Light"/>
                <a:ea typeface="Roboto Light"/>
                <a:cs typeface="Roboto Light"/>
                <a:sym typeface="Roboto Light"/>
              </a:defRPr>
            </a:lvl1pPr>
            <a:lvl2pPr lvl="1">
              <a:spcBef>
                <a:spcPts val="0"/>
              </a:spcBef>
              <a:spcAft>
                <a:spcPts val="0"/>
              </a:spcAft>
              <a:buSzPts val="900"/>
              <a:buNone/>
              <a:defRPr sz="900"/>
            </a:lvl2pPr>
            <a:lvl3pPr lvl="2">
              <a:spcBef>
                <a:spcPts val="0"/>
              </a:spcBef>
              <a:spcAft>
                <a:spcPts val="0"/>
              </a:spcAft>
              <a:buSzPts val="900"/>
              <a:buNone/>
              <a:defRPr sz="900"/>
            </a:lvl3pPr>
            <a:lvl4pPr lvl="3">
              <a:spcBef>
                <a:spcPts val="0"/>
              </a:spcBef>
              <a:spcAft>
                <a:spcPts val="0"/>
              </a:spcAft>
              <a:buSzPts val="900"/>
              <a:buNone/>
              <a:defRPr sz="900"/>
            </a:lvl4pPr>
            <a:lvl5pPr lvl="4">
              <a:spcBef>
                <a:spcPts val="0"/>
              </a:spcBef>
              <a:spcAft>
                <a:spcPts val="0"/>
              </a:spcAft>
              <a:buSzPts val="900"/>
              <a:buNone/>
              <a:defRPr sz="900"/>
            </a:lvl5pPr>
            <a:lvl6pPr lvl="5">
              <a:spcBef>
                <a:spcPts val="0"/>
              </a:spcBef>
              <a:spcAft>
                <a:spcPts val="0"/>
              </a:spcAft>
              <a:buSzPts val="900"/>
              <a:buNone/>
              <a:defRPr sz="900"/>
            </a:lvl6pPr>
            <a:lvl7pPr lvl="6">
              <a:spcBef>
                <a:spcPts val="0"/>
              </a:spcBef>
              <a:spcAft>
                <a:spcPts val="0"/>
              </a:spcAft>
              <a:buSzPts val="900"/>
              <a:buNone/>
              <a:defRPr sz="900"/>
            </a:lvl7pPr>
            <a:lvl8pPr lvl="7">
              <a:spcBef>
                <a:spcPts val="0"/>
              </a:spcBef>
              <a:spcAft>
                <a:spcPts val="0"/>
              </a:spcAft>
              <a:buSzPts val="900"/>
              <a:buNone/>
              <a:defRPr sz="900"/>
            </a:lvl8pPr>
            <a:lvl9pPr lvl="8">
              <a:spcBef>
                <a:spcPts val="0"/>
              </a:spcBef>
              <a:spcAft>
                <a:spcPts val="0"/>
              </a:spcAft>
              <a:buSzPts val="900"/>
              <a:buNone/>
              <a:defRPr sz="900"/>
            </a:lvl9pPr>
          </a:lstStyle>
          <a:p/>
        </p:txBody>
      </p:sp>
      <p:sp>
        <p:nvSpPr>
          <p:cNvPr id="600" name="Google Shape;600;p80"/>
          <p:cNvSpPr txBox="1"/>
          <p:nvPr>
            <p:ph idx="12" type="sldNum"/>
          </p:nvPr>
        </p:nvSpPr>
        <p:spPr>
          <a:xfrm>
            <a:off x="8525475" y="4875725"/>
            <a:ext cx="628500" cy="179700"/>
          </a:xfrm>
          <a:prstGeom prst="rect">
            <a:avLst/>
          </a:prstGeom>
          <a:noFill/>
          <a:ln>
            <a:noFill/>
          </a:ln>
        </p:spPr>
        <p:txBody>
          <a:bodyPr anchorCtr="0" anchor="ctr" bIns="91425" lIns="91425" spcFirstLastPara="1" rIns="91425" wrap="square" tIns="91425">
            <a:noAutofit/>
          </a:bodyPr>
          <a:lstStyle>
            <a:lvl1pPr lvl="0">
              <a:buNone/>
              <a:defRPr sz="800">
                <a:solidFill>
                  <a:srgbClr val="CCCCCC"/>
                </a:solidFill>
                <a:latin typeface="Roboto Light"/>
                <a:ea typeface="Roboto Light"/>
                <a:cs typeface="Roboto Light"/>
                <a:sym typeface="Roboto Light"/>
              </a:defRPr>
            </a:lvl1pPr>
            <a:lvl2pPr lvl="1">
              <a:buNone/>
              <a:defRPr sz="800">
                <a:solidFill>
                  <a:srgbClr val="CCCCCC"/>
                </a:solidFill>
                <a:latin typeface="Roboto Light"/>
                <a:ea typeface="Roboto Light"/>
                <a:cs typeface="Roboto Light"/>
                <a:sym typeface="Roboto Light"/>
              </a:defRPr>
            </a:lvl2pPr>
            <a:lvl3pPr lvl="2">
              <a:buNone/>
              <a:defRPr sz="800">
                <a:solidFill>
                  <a:srgbClr val="CCCCCC"/>
                </a:solidFill>
                <a:latin typeface="Roboto Light"/>
                <a:ea typeface="Roboto Light"/>
                <a:cs typeface="Roboto Light"/>
                <a:sym typeface="Roboto Light"/>
              </a:defRPr>
            </a:lvl3pPr>
            <a:lvl4pPr lvl="3">
              <a:buNone/>
              <a:defRPr sz="800">
                <a:solidFill>
                  <a:srgbClr val="CCCCCC"/>
                </a:solidFill>
                <a:latin typeface="Roboto Light"/>
                <a:ea typeface="Roboto Light"/>
                <a:cs typeface="Roboto Light"/>
                <a:sym typeface="Roboto Light"/>
              </a:defRPr>
            </a:lvl4pPr>
            <a:lvl5pPr lvl="4">
              <a:buNone/>
              <a:defRPr sz="800">
                <a:solidFill>
                  <a:srgbClr val="CCCCCC"/>
                </a:solidFill>
                <a:latin typeface="Roboto Light"/>
                <a:ea typeface="Roboto Light"/>
                <a:cs typeface="Roboto Light"/>
                <a:sym typeface="Roboto Light"/>
              </a:defRPr>
            </a:lvl5pPr>
            <a:lvl6pPr lvl="5">
              <a:buNone/>
              <a:defRPr sz="800">
                <a:solidFill>
                  <a:srgbClr val="CCCCCC"/>
                </a:solidFill>
                <a:latin typeface="Roboto Light"/>
                <a:ea typeface="Roboto Light"/>
                <a:cs typeface="Roboto Light"/>
                <a:sym typeface="Roboto Light"/>
              </a:defRPr>
            </a:lvl6pPr>
            <a:lvl7pPr lvl="6">
              <a:buNone/>
              <a:defRPr sz="800">
                <a:solidFill>
                  <a:srgbClr val="CCCCCC"/>
                </a:solidFill>
                <a:latin typeface="Roboto Light"/>
                <a:ea typeface="Roboto Light"/>
                <a:cs typeface="Roboto Light"/>
                <a:sym typeface="Roboto Light"/>
              </a:defRPr>
            </a:lvl7pPr>
            <a:lvl8pPr lvl="7">
              <a:buNone/>
              <a:defRPr sz="800">
                <a:solidFill>
                  <a:srgbClr val="CCCCCC"/>
                </a:solidFill>
                <a:latin typeface="Roboto Light"/>
                <a:ea typeface="Roboto Light"/>
                <a:cs typeface="Roboto Light"/>
                <a:sym typeface="Roboto Light"/>
              </a:defRPr>
            </a:lvl8pPr>
            <a:lvl9pPr lvl="8">
              <a:buNone/>
              <a:defRPr sz="800">
                <a:solidFill>
                  <a:srgbClr val="CCCCCC"/>
                </a:solidFill>
                <a:latin typeface="Roboto Light"/>
                <a:ea typeface="Roboto Light"/>
                <a:cs typeface="Roboto Light"/>
                <a:sym typeface="Roboto Light"/>
              </a:defRPr>
            </a:lvl9pPr>
          </a:lstStyle>
          <a:p>
            <a:pPr indent="0" lvl="0" marL="0" rtl="0" algn="l">
              <a:spcBef>
                <a:spcPts val="0"/>
              </a:spcBef>
              <a:spcAft>
                <a:spcPts val="0"/>
              </a:spcAft>
              <a:buNone/>
            </a:pPr>
            <a:r>
              <a:rPr lang="en"/>
              <a:t>  |  </a:t>
            </a:r>
            <a:fld id="{00000000-1234-1234-1234-123412341234}" type="slidenum">
              <a:rPr lang="en"/>
              <a:t>‹#›</a:t>
            </a:fld>
            <a:endParaRPr/>
          </a:p>
        </p:txBody>
      </p:sp>
    </p:spTree>
  </p:cSld>
  <p:clrMapOvr>
    <a:masterClrMapping/>
  </p:clrMapOvr>
  <p:extLst>
    <p:ext uri="{DCECCB84-F9BA-43D5-87BE-67443E8EF086}">
      <p15:sldGuideLst>
        <p15:guide id="1" pos="144">
          <p15:clr>
            <a:schemeClr val="accent1"/>
          </p15:clr>
        </p15:guide>
        <p15:guide id="2" pos="5616">
          <p15:clr>
            <a:schemeClr val="accent1"/>
          </p15:clr>
        </p15:guide>
        <p15:guide id="3" orient="horz" pos="144">
          <p15:clr>
            <a:schemeClr val="accent1"/>
          </p15:clr>
        </p15:guide>
        <p15:guide id="4" orient="horz" pos="3096">
          <p15:clr>
            <a:schemeClr val="accent1"/>
          </p15:clr>
        </p15:guide>
      </p15:sldGuideLst>
    </p:ext>
  </p:extLst>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d Header Only">
  <p:cSld name="CUSTOM_7">
    <p:bg>
      <p:bgPr>
        <a:solidFill>
          <a:schemeClr val="dk1"/>
        </a:solidFill>
      </p:bgPr>
    </p:bg>
    <p:spTree>
      <p:nvGrpSpPr>
        <p:cNvPr id="601" name="Shape 601"/>
        <p:cNvGrpSpPr/>
        <p:nvPr/>
      </p:nvGrpSpPr>
      <p:grpSpPr>
        <a:xfrm>
          <a:off x="0" y="0"/>
          <a:ext cx="0" cy="0"/>
          <a:chOff x="0" y="0"/>
          <a:chExt cx="0" cy="0"/>
        </a:xfrm>
      </p:grpSpPr>
      <p:sp>
        <p:nvSpPr>
          <p:cNvPr id="602" name="Google Shape;602;p81"/>
          <p:cNvSpPr txBox="1"/>
          <p:nvPr>
            <p:ph type="title"/>
          </p:nvPr>
        </p:nvSpPr>
        <p:spPr>
          <a:xfrm>
            <a:off x="365760" y="365760"/>
            <a:ext cx="8476500" cy="5151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sz="1600">
                <a:solidFill>
                  <a:schemeClr val="lt1"/>
                </a:solidFill>
              </a:defRPr>
            </a:lvl1pPr>
            <a:lvl2pPr lvl="1" algn="ctr">
              <a:spcBef>
                <a:spcPts val="0"/>
              </a:spcBef>
              <a:spcAft>
                <a:spcPts val="0"/>
              </a:spcAft>
              <a:buNone/>
              <a:defRPr sz="2000">
                <a:solidFill>
                  <a:schemeClr val="lt1"/>
                </a:solidFill>
              </a:defRPr>
            </a:lvl2pPr>
            <a:lvl3pPr lvl="2" algn="ctr">
              <a:spcBef>
                <a:spcPts val="0"/>
              </a:spcBef>
              <a:spcAft>
                <a:spcPts val="0"/>
              </a:spcAft>
              <a:buNone/>
              <a:defRPr sz="2000">
                <a:solidFill>
                  <a:schemeClr val="lt1"/>
                </a:solidFill>
              </a:defRPr>
            </a:lvl3pPr>
            <a:lvl4pPr lvl="3" algn="ctr">
              <a:spcBef>
                <a:spcPts val="0"/>
              </a:spcBef>
              <a:spcAft>
                <a:spcPts val="0"/>
              </a:spcAft>
              <a:buNone/>
              <a:defRPr sz="2000">
                <a:solidFill>
                  <a:schemeClr val="lt1"/>
                </a:solidFill>
              </a:defRPr>
            </a:lvl4pPr>
            <a:lvl5pPr lvl="4" algn="ctr">
              <a:spcBef>
                <a:spcPts val="0"/>
              </a:spcBef>
              <a:spcAft>
                <a:spcPts val="0"/>
              </a:spcAft>
              <a:buNone/>
              <a:defRPr sz="2000">
                <a:solidFill>
                  <a:schemeClr val="lt1"/>
                </a:solidFill>
              </a:defRPr>
            </a:lvl5pPr>
            <a:lvl6pPr lvl="5" algn="ctr">
              <a:spcBef>
                <a:spcPts val="0"/>
              </a:spcBef>
              <a:spcAft>
                <a:spcPts val="0"/>
              </a:spcAft>
              <a:buNone/>
              <a:defRPr sz="2000">
                <a:solidFill>
                  <a:schemeClr val="lt1"/>
                </a:solidFill>
              </a:defRPr>
            </a:lvl6pPr>
            <a:lvl7pPr lvl="6" algn="ctr">
              <a:spcBef>
                <a:spcPts val="0"/>
              </a:spcBef>
              <a:spcAft>
                <a:spcPts val="0"/>
              </a:spcAft>
              <a:buNone/>
              <a:defRPr sz="2000">
                <a:solidFill>
                  <a:schemeClr val="lt1"/>
                </a:solidFill>
              </a:defRPr>
            </a:lvl7pPr>
            <a:lvl8pPr lvl="7" algn="ctr">
              <a:spcBef>
                <a:spcPts val="0"/>
              </a:spcBef>
              <a:spcAft>
                <a:spcPts val="0"/>
              </a:spcAft>
              <a:buNone/>
              <a:defRPr sz="2000">
                <a:solidFill>
                  <a:schemeClr val="lt1"/>
                </a:solidFill>
              </a:defRPr>
            </a:lvl8pPr>
            <a:lvl9pPr lvl="8" algn="ctr">
              <a:spcBef>
                <a:spcPts val="0"/>
              </a:spcBef>
              <a:spcAft>
                <a:spcPts val="0"/>
              </a:spcAft>
              <a:buNone/>
              <a:defRPr sz="2000">
                <a:solidFill>
                  <a:schemeClr val="lt1"/>
                </a:solidFill>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Slide (Empty) 1 1">
  <p:cSld name="TITLE_AND_BODY_1_2_1_1">
    <p:spTree>
      <p:nvGrpSpPr>
        <p:cNvPr id="603" name="Shape 603"/>
        <p:cNvGrpSpPr/>
        <p:nvPr/>
      </p:nvGrpSpPr>
      <p:grpSpPr>
        <a:xfrm>
          <a:off x="0" y="0"/>
          <a:ext cx="0" cy="0"/>
          <a:chOff x="0" y="0"/>
          <a:chExt cx="0" cy="0"/>
        </a:xfrm>
      </p:grpSpPr>
      <p:sp>
        <p:nvSpPr>
          <p:cNvPr id="604" name="Google Shape;604;p82"/>
          <p:cNvSpPr/>
          <p:nvPr/>
        </p:nvSpPr>
        <p:spPr>
          <a:xfrm flipH="1" rot="10800000">
            <a:off x="0" y="-75"/>
            <a:ext cx="2724000" cy="368400"/>
          </a:xfrm>
          <a:prstGeom prst="round1Rect">
            <a:avLst>
              <a:gd fmla="val 50000" name="adj"/>
            </a:avLst>
          </a:prstGeom>
          <a:solidFill>
            <a:srgbClr val="BFD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82"/>
          <p:cNvSpPr txBox="1"/>
          <p:nvPr>
            <p:ph idx="1" type="subTitle"/>
          </p:nvPr>
        </p:nvSpPr>
        <p:spPr>
          <a:xfrm>
            <a:off x="311700" y="62012"/>
            <a:ext cx="2628900" cy="369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1"/>
              </a:buClr>
              <a:buSzPts val="800"/>
              <a:buFont typeface="Inter"/>
              <a:buNone/>
              <a:defRPr b="1" sz="800">
                <a:solidFill>
                  <a:schemeClr val="dk1"/>
                </a:solidFill>
                <a:latin typeface="Inter"/>
                <a:ea typeface="Inter"/>
                <a:cs typeface="Inter"/>
                <a:sym typeface="Inter"/>
              </a:defRPr>
            </a:lvl1pPr>
            <a:lvl2pPr lvl="1">
              <a:spcBef>
                <a:spcPts val="0"/>
              </a:spcBef>
              <a:spcAft>
                <a:spcPts val="0"/>
              </a:spcAft>
              <a:buClr>
                <a:schemeClr val="dk1"/>
              </a:buClr>
              <a:buSzPts val="800"/>
              <a:buNone/>
              <a:defRPr b="1" sz="800">
                <a:solidFill>
                  <a:schemeClr val="dk1"/>
                </a:solidFill>
              </a:defRPr>
            </a:lvl2pPr>
            <a:lvl3pPr lvl="2">
              <a:spcBef>
                <a:spcPts val="0"/>
              </a:spcBef>
              <a:spcAft>
                <a:spcPts val="0"/>
              </a:spcAft>
              <a:buClr>
                <a:schemeClr val="dk1"/>
              </a:buClr>
              <a:buSzPts val="800"/>
              <a:buNone/>
              <a:defRPr b="1" sz="800">
                <a:solidFill>
                  <a:schemeClr val="dk1"/>
                </a:solidFill>
              </a:defRPr>
            </a:lvl3pPr>
            <a:lvl4pPr lvl="3">
              <a:spcBef>
                <a:spcPts val="0"/>
              </a:spcBef>
              <a:spcAft>
                <a:spcPts val="0"/>
              </a:spcAft>
              <a:buClr>
                <a:schemeClr val="dk1"/>
              </a:buClr>
              <a:buSzPts val="800"/>
              <a:buNone/>
              <a:defRPr b="1" sz="800">
                <a:solidFill>
                  <a:schemeClr val="dk1"/>
                </a:solidFill>
              </a:defRPr>
            </a:lvl4pPr>
            <a:lvl5pPr lvl="4">
              <a:spcBef>
                <a:spcPts val="0"/>
              </a:spcBef>
              <a:spcAft>
                <a:spcPts val="0"/>
              </a:spcAft>
              <a:buClr>
                <a:schemeClr val="dk1"/>
              </a:buClr>
              <a:buSzPts val="800"/>
              <a:buNone/>
              <a:defRPr b="1" sz="800">
                <a:solidFill>
                  <a:schemeClr val="dk1"/>
                </a:solidFill>
              </a:defRPr>
            </a:lvl5pPr>
            <a:lvl6pPr lvl="5">
              <a:spcBef>
                <a:spcPts val="0"/>
              </a:spcBef>
              <a:spcAft>
                <a:spcPts val="0"/>
              </a:spcAft>
              <a:buClr>
                <a:schemeClr val="dk1"/>
              </a:buClr>
              <a:buSzPts val="800"/>
              <a:buNone/>
              <a:defRPr b="1" sz="800">
                <a:solidFill>
                  <a:schemeClr val="dk1"/>
                </a:solidFill>
              </a:defRPr>
            </a:lvl6pPr>
            <a:lvl7pPr lvl="6">
              <a:spcBef>
                <a:spcPts val="0"/>
              </a:spcBef>
              <a:spcAft>
                <a:spcPts val="0"/>
              </a:spcAft>
              <a:buClr>
                <a:schemeClr val="dk1"/>
              </a:buClr>
              <a:buSzPts val="800"/>
              <a:buNone/>
              <a:defRPr b="1" sz="800">
                <a:solidFill>
                  <a:schemeClr val="dk1"/>
                </a:solidFill>
              </a:defRPr>
            </a:lvl7pPr>
            <a:lvl8pPr lvl="7">
              <a:spcBef>
                <a:spcPts val="0"/>
              </a:spcBef>
              <a:spcAft>
                <a:spcPts val="0"/>
              </a:spcAft>
              <a:buClr>
                <a:schemeClr val="dk1"/>
              </a:buClr>
              <a:buSzPts val="800"/>
              <a:buNone/>
              <a:defRPr b="1" sz="800">
                <a:solidFill>
                  <a:schemeClr val="dk1"/>
                </a:solidFill>
              </a:defRPr>
            </a:lvl8pPr>
            <a:lvl9pPr lvl="8">
              <a:spcBef>
                <a:spcPts val="0"/>
              </a:spcBef>
              <a:spcAft>
                <a:spcPts val="0"/>
              </a:spcAft>
              <a:buClr>
                <a:schemeClr val="dk1"/>
              </a:buClr>
              <a:buSzPts val="800"/>
              <a:buNone/>
              <a:defRPr b="1" sz="800">
                <a:solidFill>
                  <a:schemeClr val="dk1"/>
                </a:solidFill>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Slide - Bowtie">
  <p:cSld name="TITLE_AND_BODY_1_2_1_1_1">
    <p:spTree>
      <p:nvGrpSpPr>
        <p:cNvPr id="606" name="Shape 606"/>
        <p:cNvGrpSpPr/>
        <p:nvPr/>
      </p:nvGrpSpPr>
      <p:grpSpPr>
        <a:xfrm>
          <a:off x="0" y="0"/>
          <a:ext cx="0" cy="0"/>
          <a:chOff x="0" y="0"/>
          <a:chExt cx="0" cy="0"/>
        </a:xfrm>
      </p:grpSpPr>
      <p:sp>
        <p:nvSpPr>
          <p:cNvPr id="607" name="Google Shape;607;p83"/>
          <p:cNvSpPr/>
          <p:nvPr/>
        </p:nvSpPr>
        <p:spPr>
          <a:xfrm flipH="1" rot="10800000">
            <a:off x="0" y="-75"/>
            <a:ext cx="2724000" cy="368400"/>
          </a:xfrm>
          <a:prstGeom prst="round1Rect">
            <a:avLst>
              <a:gd fmla="val 50000" name="adj"/>
            </a:avLst>
          </a:prstGeom>
          <a:solidFill>
            <a:srgbClr val="BFD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83"/>
          <p:cNvSpPr txBox="1"/>
          <p:nvPr>
            <p:ph idx="1" type="subTitle"/>
          </p:nvPr>
        </p:nvSpPr>
        <p:spPr>
          <a:xfrm>
            <a:off x="311700" y="62012"/>
            <a:ext cx="2628900" cy="369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1"/>
              </a:buClr>
              <a:buSzPts val="800"/>
              <a:buFont typeface="Inter"/>
              <a:buNone/>
              <a:defRPr b="1" sz="800">
                <a:solidFill>
                  <a:schemeClr val="dk1"/>
                </a:solidFill>
                <a:latin typeface="Inter"/>
                <a:ea typeface="Inter"/>
                <a:cs typeface="Inter"/>
                <a:sym typeface="Inter"/>
              </a:defRPr>
            </a:lvl1pPr>
            <a:lvl2pPr lvl="1">
              <a:spcBef>
                <a:spcPts val="0"/>
              </a:spcBef>
              <a:spcAft>
                <a:spcPts val="0"/>
              </a:spcAft>
              <a:buClr>
                <a:schemeClr val="dk1"/>
              </a:buClr>
              <a:buSzPts val="800"/>
              <a:buNone/>
              <a:defRPr b="1" sz="800">
                <a:solidFill>
                  <a:schemeClr val="dk1"/>
                </a:solidFill>
              </a:defRPr>
            </a:lvl2pPr>
            <a:lvl3pPr lvl="2">
              <a:spcBef>
                <a:spcPts val="0"/>
              </a:spcBef>
              <a:spcAft>
                <a:spcPts val="0"/>
              </a:spcAft>
              <a:buClr>
                <a:schemeClr val="dk1"/>
              </a:buClr>
              <a:buSzPts val="800"/>
              <a:buNone/>
              <a:defRPr b="1" sz="800">
                <a:solidFill>
                  <a:schemeClr val="dk1"/>
                </a:solidFill>
              </a:defRPr>
            </a:lvl3pPr>
            <a:lvl4pPr lvl="3">
              <a:spcBef>
                <a:spcPts val="0"/>
              </a:spcBef>
              <a:spcAft>
                <a:spcPts val="0"/>
              </a:spcAft>
              <a:buClr>
                <a:schemeClr val="dk1"/>
              </a:buClr>
              <a:buSzPts val="800"/>
              <a:buNone/>
              <a:defRPr b="1" sz="800">
                <a:solidFill>
                  <a:schemeClr val="dk1"/>
                </a:solidFill>
              </a:defRPr>
            </a:lvl4pPr>
            <a:lvl5pPr lvl="4">
              <a:spcBef>
                <a:spcPts val="0"/>
              </a:spcBef>
              <a:spcAft>
                <a:spcPts val="0"/>
              </a:spcAft>
              <a:buClr>
                <a:schemeClr val="dk1"/>
              </a:buClr>
              <a:buSzPts val="800"/>
              <a:buNone/>
              <a:defRPr b="1" sz="800">
                <a:solidFill>
                  <a:schemeClr val="dk1"/>
                </a:solidFill>
              </a:defRPr>
            </a:lvl5pPr>
            <a:lvl6pPr lvl="5">
              <a:spcBef>
                <a:spcPts val="0"/>
              </a:spcBef>
              <a:spcAft>
                <a:spcPts val="0"/>
              </a:spcAft>
              <a:buClr>
                <a:schemeClr val="dk1"/>
              </a:buClr>
              <a:buSzPts val="800"/>
              <a:buNone/>
              <a:defRPr b="1" sz="800">
                <a:solidFill>
                  <a:schemeClr val="dk1"/>
                </a:solidFill>
              </a:defRPr>
            </a:lvl6pPr>
            <a:lvl7pPr lvl="6">
              <a:spcBef>
                <a:spcPts val="0"/>
              </a:spcBef>
              <a:spcAft>
                <a:spcPts val="0"/>
              </a:spcAft>
              <a:buClr>
                <a:schemeClr val="dk1"/>
              </a:buClr>
              <a:buSzPts val="800"/>
              <a:buNone/>
              <a:defRPr b="1" sz="800">
                <a:solidFill>
                  <a:schemeClr val="dk1"/>
                </a:solidFill>
              </a:defRPr>
            </a:lvl7pPr>
            <a:lvl8pPr lvl="7">
              <a:spcBef>
                <a:spcPts val="0"/>
              </a:spcBef>
              <a:spcAft>
                <a:spcPts val="0"/>
              </a:spcAft>
              <a:buClr>
                <a:schemeClr val="dk1"/>
              </a:buClr>
              <a:buSzPts val="800"/>
              <a:buNone/>
              <a:defRPr b="1" sz="800">
                <a:solidFill>
                  <a:schemeClr val="dk1"/>
                </a:solidFill>
              </a:defRPr>
            </a:lvl8pPr>
            <a:lvl9pPr lvl="8">
              <a:spcBef>
                <a:spcPts val="0"/>
              </a:spcBef>
              <a:spcAft>
                <a:spcPts val="0"/>
              </a:spcAft>
              <a:buClr>
                <a:schemeClr val="dk1"/>
              </a:buClr>
              <a:buSzPts val="800"/>
              <a:buNone/>
              <a:defRPr b="1" sz="800">
                <a:solidFill>
                  <a:schemeClr val="dk1"/>
                </a:solidFill>
              </a:defRPr>
            </a:lvl9pPr>
          </a:lstStyle>
          <a:p/>
        </p:txBody>
      </p:sp>
      <p:sp>
        <p:nvSpPr>
          <p:cNvPr id="609" name="Google Shape;609;p83"/>
          <p:cNvSpPr/>
          <p:nvPr/>
        </p:nvSpPr>
        <p:spPr>
          <a:xfrm>
            <a:off x="5951399" y="1392956"/>
            <a:ext cx="940651" cy="1474281"/>
          </a:xfrm>
          <a:custGeom>
            <a:rect b="b" l="l" r="r" t="t"/>
            <a:pathLst>
              <a:path extrusionOk="0" h="61750" w="39399">
                <a:moveTo>
                  <a:pt x="39398" y="0"/>
                </a:moveTo>
                <a:lnTo>
                  <a:pt x="1" y="8280"/>
                </a:lnTo>
                <a:lnTo>
                  <a:pt x="1" y="53470"/>
                </a:lnTo>
                <a:lnTo>
                  <a:pt x="39398" y="61749"/>
                </a:lnTo>
                <a:lnTo>
                  <a:pt x="39398" y="0"/>
                </a:lnTo>
                <a:close/>
              </a:path>
            </a:pathLst>
          </a:custGeom>
          <a:noFill/>
          <a:ln cap="flat" cmpd="sng" w="9525">
            <a:solidFill>
              <a:srgbClr val="000000"/>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83"/>
          <p:cNvSpPr/>
          <p:nvPr/>
        </p:nvSpPr>
        <p:spPr>
          <a:xfrm>
            <a:off x="6954830" y="1184388"/>
            <a:ext cx="940126" cy="1891401"/>
          </a:xfrm>
          <a:custGeom>
            <a:rect b="b" l="l" r="r" t="t"/>
            <a:pathLst>
              <a:path extrusionOk="0" h="79221" w="39377">
                <a:moveTo>
                  <a:pt x="39377" y="1"/>
                </a:moveTo>
                <a:lnTo>
                  <a:pt x="0" y="8280"/>
                </a:lnTo>
                <a:lnTo>
                  <a:pt x="0" y="70951"/>
                </a:lnTo>
                <a:lnTo>
                  <a:pt x="39377" y="79220"/>
                </a:lnTo>
                <a:lnTo>
                  <a:pt x="39377" y="1"/>
                </a:lnTo>
                <a:close/>
              </a:path>
            </a:pathLst>
          </a:custGeom>
          <a:noFill/>
          <a:ln cap="flat" cmpd="sng" w="9525">
            <a:solidFill>
              <a:srgbClr val="000000"/>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83"/>
          <p:cNvSpPr/>
          <p:nvPr/>
        </p:nvSpPr>
        <p:spPr>
          <a:xfrm>
            <a:off x="1169998" y="1062048"/>
            <a:ext cx="6805235" cy="2136072"/>
          </a:xfrm>
          <a:custGeom>
            <a:rect b="b" l="l" r="r" t="t"/>
            <a:pathLst>
              <a:path extrusionOk="0" fill="none" h="89469" w="285036">
                <a:moveTo>
                  <a:pt x="156388" y="26932"/>
                </a:moveTo>
                <a:lnTo>
                  <a:pt x="285036" y="1"/>
                </a:lnTo>
                <a:lnTo>
                  <a:pt x="285036" y="89469"/>
                </a:lnTo>
                <a:lnTo>
                  <a:pt x="156398" y="62081"/>
                </a:lnTo>
                <a:lnTo>
                  <a:pt x="128524" y="62081"/>
                </a:lnTo>
                <a:lnTo>
                  <a:pt x="1" y="89469"/>
                </a:lnTo>
                <a:lnTo>
                  <a:pt x="1" y="1"/>
                </a:lnTo>
                <a:lnTo>
                  <a:pt x="128514" y="26932"/>
                </a:lnTo>
                <a:lnTo>
                  <a:pt x="156388" y="26932"/>
                </a:lnTo>
                <a:close/>
              </a:path>
            </a:pathLst>
          </a:custGeom>
          <a:noFill/>
          <a:ln cap="flat" cmpd="sng" w="19050">
            <a:solidFill>
              <a:srgbClr val="000000"/>
            </a:solidFill>
            <a:prstDash val="solid"/>
            <a:miter lim="10362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83"/>
          <p:cNvSpPr/>
          <p:nvPr/>
        </p:nvSpPr>
        <p:spPr>
          <a:xfrm>
            <a:off x="4944769" y="1601655"/>
            <a:ext cx="943850" cy="1056898"/>
          </a:xfrm>
          <a:custGeom>
            <a:rect b="b" l="l" r="r" t="t"/>
            <a:pathLst>
              <a:path extrusionOk="0" h="44268" w="39533">
                <a:moveTo>
                  <a:pt x="39533" y="0"/>
                </a:moveTo>
                <a:lnTo>
                  <a:pt x="1" y="8300"/>
                </a:lnTo>
                <a:lnTo>
                  <a:pt x="1" y="35967"/>
                </a:lnTo>
                <a:lnTo>
                  <a:pt x="39533" y="44268"/>
                </a:lnTo>
                <a:lnTo>
                  <a:pt x="39533" y="0"/>
                </a:lnTo>
                <a:close/>
              </a:path>
            </a:pathLst>
          </a:custGeom>
          <a:noFill/>
          <a:ln cap="flat" cmpd="sng" w="9525">
            <a:solidFill>
              <a:srgbClr val="000000"/>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83"/>
          <p:cNvSpPr/>
          <p:nvPr/>
        </p:nvSpPr>
        <p:spPr>
          <a:xfrm>
            <a:off x="1238650" y="1184388"/>
            <a:ext cx="940150" cy="1891401"/>
          </a:xfrm>
          <a:custGeom>
            <a:rect b="b" l="l" r="r" t="t"/>
            <a:pathLst>
              <a:path extrusionOk="0" h="79221" w="39378">
                <a:moveTo>
                  <a:pt x="1" y="79220"/>
                </a:moveTo>
                <a:lnTo>
                  <a:pt x="39377" y="70941"/>
                </a:lnTo>
                <a:lnTo>
                  <a:pt x="39377" y="8280"/>
                </a:lnTo>
                <a:lnTo>
                  <a:pt x="1" y="1"/>
                </a:lnTo>
                <a:lnTo>
                  <a:pt x="1" y="79220"/>
                </a:lnTo>
                <a:close/>
              </a:path>
            </a:pathLst>
          </a:custGeom>
          <a:noFill/>
          <a:ln cap="flat" cmpd="sng" w="9525">
            <a:solidFill>
              <a:srgbClr val="000000"/>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83"/>
          <p:cNvSpPr/>
          <p:nvPr/>
        </p:nvSpPr>
        <p:spPr>
          <a:xfrm>
            <a:off x="2241580" y="1392956"/>
            <a:ext cx="940627" cy="1474281"/>
          </a:xfrm>
          <a:custGeom>
            <a:rect b="b" l="l" r="r" t="t"/>
            <a:pathLst>
              <a:path extrusionOk="0" h="61750" w="39398">
                <a:moveTo>
                  <a:pt x="0" y="61749"/>
                </a:moveTo>
                <a:lnTo>
                  <a:pt x="39398" y="53470"/>
                </a:lnTo>
                <a:lnTo>
                  <a:pt x="39398" y="8280"/>
                </a:lnTo>
                <a:lnTo>
                  <a:pt x="0" y="0"/>
                </a:lnTo>
                <a:lnTo>
                  <a:pt x="0" y="61749"/>
                </a:lnTo>
                <a:close/>
              </a:path>
            </a:pathLst>
          </a:custGeom>
          <a:noFill/>
          <a:ln cap="flat" cmpd="sng" w="9525">
            <a:solidFill>
              <a:srgbClr val="000000"/>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83"/>
          <p:cNvSpPr/>
          <p:nvPr/>
        </p:nvSpPr>
        <p:spPr>
          <a:xfrm>
            <a:off x="3244986" y="1601655"/>
            <a:ext cx="943850" cy="1056898"/>
          </a:xfrm>
          <a:custGeom>
            <a:rect b="b" l="l" r="r" t="t"/>
            <a:pathLst>
              <a:path extrusionOk="0" h="44268" w="39533">
                <a:moveTo>
                  <a:pt x="1" y="44268"/>
                </a:moveTo>
                <a:lnTo>
                  <a:pt x="39533" y="35957"/>
                </a:lnTo>
                <a:lnTo>
                  <a:pt x="39533" y="8290"/>
                </a:lnTo>
                <a:lnTo>
                  <a:pt x="1" y="0"/>
                </a:lnTo>
                <a:lnTo>
                  <a:pt x="1" y="44268"/>
                </a:lnTo>
                <a:close/>
              </a:path>
            </a:pathLst>
          </a:custGeom>
          <a:noFill/>
          <a:ln cap="flat" cmpd="sng" w="9525">
            <a:solidFill>
              <a:srgbClr val="000000"/>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83"/>
          <p:cNvSpPr/>
          <p:nvPr/>
        </p:nvSpPr>
        <p:spPr>
          <a:xfrm>
            <a:off x="4258121" y="1799578"/>
            <a:ext cx="617700" cy="6612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617" name="Google Shape;617;p83"/>
          <p:cNvSpPr txBox="1"/>
          <p:nvPr/>
        </p:nvSpPr>
        <p:spPr>
          <a:xfrm>
            <a:off x="4240155" y="2014526"/>
            <a:ext cx="654900" cy="231000"/>
          </a:xfrm>
          <a:prstGeom prst="rect">
            <a:avLst/>
          </a:prstGeom>
          <a:no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None/>
            </a:pPr>
            <a:r>
              <a:rPr lang="en" sz="800">
                <a:solidFill>
                  <a:srgbClr val="FFFFFF"/>
                </a:solidFill>
                <a:latin typeface="Roboto"/>
                <a:ea typeface="Roboto"/>
                <a:cs typeface="Roboto"/>
                <a:sym typeface="Roboto"/>
              </a:rPr>
              <a:t>MUTUAL COMMIT</a:t>
            </a:r>
            <a:endParaRPr sz="800">
              <a:solidFill>
                <a:srgbClr val="FFFFFF"/>
              </a:solidFill>
              <a:latin typeface="Roboto"/>
              <a:ea typeface="Roboto"/>
              <a:cs typeface="Roboto"/>
              <a:sym typeface="Roboto"/>
            </a:endParaRPr>
          </a:p>
        </p:txBody>
      </p:sp>
      <p:sp>
        <p:nvSpPr>
          <p:cNvPr id="618" name="Google Shape;618;p83"/>
          <p:cNvSpPr txBox="1"/>
          <p:nvPr/>
        </p:nvSpPr>
        <p:spPr>
          <a:xfrm>
            <a:off x="4951768" y="2014526"/>
            <a:ext cx="955800" cy="231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 sz="800">
                <a:solidFill>
                  <a:srgbClr val="232324"/>
                </a:solidFill>
                <a:latin typeface="Roboto"/>
                <a:ea typeface="Roboto"/>
                <a:cs typeface="Roboto"/>
                <a:sym typeface="Roboto"/>
              </a:rPr>
              <a:t>ONBOARDING</a:t>
            </a:r>
            <a:endParaRPr sz="800">
              <a:solidFill>
                <a:srgbClr val="232324"/>
              </a:solidFill>
              <a:latin typeface="Roboto"/>
              <a:ea typeface="Roboto"/>
              <a:cs typeface="Roboto"/>
              <a:sym typeface="Roboto"/>
            </a:endParaRPr>
          </a:p>
        </p:txBody>
      </p:sp>
      <p:sp>
        <p:nvSpPr>
          <p:cNvPr id="619" name="Google Shape;619;p83"/>
          <p:cNvSpPr txBox="1"/>
          <p:nvPr/>
        </p:nvSpPr>
        <p:spPr>
          <a:xfrm>
            <a:off x="1268601" y="2014526"/>
            <a:ext cx="882000" cy="231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 sz="800">
                <a:solidFill>
                  <a:srgbClr val="232324"/>
                </a:solidFill>
                <a:latin typeface="Roboto"/>
                <a:ea typeface="Roboto"/>
                <a:cs typeface="Roboto"/>
                <a:sym typeface="Roboto"/>
              </a:rPr>
              <a:t>AWARENESS</a:t>
            </a:r>
            <a:endParaRPr sz="800">
              <a:solidFill>
                <a:srgbClr val="232324"/>
              </a:solidFill>
              <a:latin typeface="Roboto"/>
              <a:ea typeface="Roboto"/>
              <a:cs typeface="Roboto"/>
              <a:sym typeface="Roboto"/>
            </a:endParaRPr>
          </a:p>
        </p:txBody>
      </p:sp>
      <p:sp>
        <p:nvSpPr>
          <p:cNvPr id="620" name="Google Shape;620;p83"/>
          <p:cNvSpPr txBox="1"/>
          <p:nvPr/>
        </p:nvSpPr>
        <p:spPr>
          <a:xfrm>
            <a:off x="2278287" y="2014526"/>
            <a:ext cx="882000" cy="231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 sz="800">
                <a:solidFill>
                  <a:srgbClr val="232324"/>
                </a:solidFill>
                <a:latin typeface="Roboto"/>
                <a:ea typeface="Roboto"/>
                <a:cs typeface="Roboto"/>
                <a:sym typeface="Roboto"/>
              </a:rPr>
              <a:t>EDUCATION</a:t>
            </a:r>
            <a:endParaRPr sz="800">
              <a:solidFill>
                <a:srgbClr val="232324"/>
              </a:solidFill>
              <a:latin typeface="Roboto"/>
              <a:ea typeface="Roboto"/>
              <a:cs typeface="Roboto"/>
              <a:sym typeface="Roboto"/>
            </a:endParaRPr>
          </a:p>
        </p:txBody>
      </p:sp>
      <p:sp>
        <p:nvSpPr>
          <p:cNvPr id="621" name="Google Shape;621;p83"/>
          <p:cNvSpPr txBox="1"/>
          <p:nvPr/>
        </p:nvSpPr>
        <p:spPr>
          <a:xfrm>
            <a:off x="3244217" y="2014526"/>
            <a:ext cx="955800" cy="231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 sz="800">
                <a:solidFill>
                  <a:srgbClr val="232324"/>
                </a:solidFill>
                <a:latin typeface="Roboto"/>
                <a:ea typeface="Roboto"/>
                <a:cs typeface="Roboto"/>
                <a:sym typeface="Roboto"/>
              </a:rPr>
              <a:t>SELECTION</a:t>
            </a:r>
            <a:endParaRPr sz="800">
              <a:solidFill>
                <a:srgbClr val="232324"/>
              </a:solidFill>
              <a:latin typeface="Roboto"/>
              <a:ea typeface="Roboto"/>
              <a:cs typeface="Roboto"/>
              <a:sym typeface="Roboto"/>
            </a:endParaRPr>
          </a:p>
        </p:txBody>
      </p:sp>
      <p:cxnSp>
        <p:nvCxnSpPr>
          <p:cNvPr id="622" name="Google Shape;622;p83"/>
          <p:cNvCxnSpPr/>
          <p:nvPr/>
        </p:nvCxnSpPr>
        <p:spPr>
          <a:xfrm>
            <a:off x="3476834" y="1670348"/>
            <a:ext cx="0" cy="919500"/>
          </a:xfrm>
          <a:prstGeom prst="straightConnector1">
            <a:avLst/>
          </a:prstGeom>
          <a:noFill/>
          <a:ln cap="flat" cmpd="sng" w="9525">
            <a:solidFill>
              <a:srgbClr val="232324"/>
            </a:solidFill>
            <a:prstDash val="dot"/>
            <a:round/>
            <a:headEnd len="med" w="med" type="none"/>
            <a:tailEnd len="med" w="med" type="none"/>
          </a:ln>
        </p:spPr>
      </p:cxnSp>
      <p:sp>
        <p:nvSpPr>
          <p:cNvPr id="623" name="Google Shape;623;p83"/>
          <p:cNvSpPr txBox="1"/>
          <p:nvPr/>
        </p:nvSpPr>
        <p:spPr>
          <a:xfrm>
            <a:off x="6002641" y="2014526"/>
            <a:ext cx="882000" cy="231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 sz="800">
                <a:solidFill>
                  <a:srgbClr val="232324"/>
                </a:solidFill>
                <a:highlight>
                  <a:srgbClr val="FFFFFF"/>
                </a:highlight>
                <a:latin typeface="Roboto"/>
                <a:ea typeface="Roboto"/>
                <a:cs typeface="Roboto"/>
                <a:sym typeface="Roboto"/>
              </a:rPr>
              <a:t>VALUE</a:t>
            </a:r>
            <a:endParaRPr sz="800">
              <a:solidFill>
                <a:srgbClr val="232324"/>
              </a:solidFill>
              <a:highlight>
                <a:srgbClr val="FFFFFF"/>
              </a:highlight>
              <a:latin typeface="Roboto"/>
              <a:ea typeface="Roboto"/>
              <a:cs typeface="Roboto"/>
              <a:sym typeface="Roboto"/>
            </a:endParaRPr>
          </a:p>
        </p:txBody>
      </p:sp>
      <p:sp>
        <p:nvSpPr>
          <p:cNvPr id="624" name="Google Shape;624;p83"/>
          <p:cNvSpPr txBox="1"/>
          <p:nvPr/>
        </p:nvSpPr>
        <p:spPr>
          <a:xfrm>
            <a:off x="6989598" y="2014526"/>
            <a:ext cx="882000" cy="231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 sz="800">
                <a:solidFill>
                  <a:srgbClr val="232324"/>
                </a:solidFill>
                <a:highlight>
                  <a:srgbClr val="FFFFFF"/>
                </a:highlight>
                <a:latin typeface="Roboto"/>
                <a:ea typeface="Roboto"/>
                <a:cs typeface="Roboto"/>
                <a:sym typeface="Roboto"/>
              </a:rPr>
              <a:t>GROWTH</a:t>
            </a:r>
            <a:endParaRPr sz="800">
              <a:solidFill>
                <a:srgbClr val="232324"/>
              </a:solidFill>
              <a:highlight>
                <a:srgbClr val="FFFFFF"/>
              </a:highlight>
              <a:latin typeface="Roboto"/>
              <a:ea typeface="Roboto"/>
              <a:cs typeface="Roboto"/>
              <a:sym typeface="Roboto"/>
            </a:endParaRPr>
          </a:p>
        </p:txBody>
      </p:sp>
      <p:sp>
        <p:nvSpPr>
          <p:cNvPr id="625" name="Google Shape;625;p83"/>
          <p:cNvSpPr txBox="1"/>
          <p:nvPr>
            <p:ph type="title"/>
          </p:nvPr>
        </p:nvSpPr>
        <p:spPr>
          <a:xfrm>
            <a:off x="311700" y="445025"/>
            <a:ext cx="8085600" cy="572700"/>
          </a:xfrm>
          <a:prstGeom prst="rect">
            <a:avLst/>
          </a:prstGeom>
        </p:spPr>
        <p:txBody>
          <a:bodyPr anchorCtr="0" anchor="t" bIns="91425" lIns="91425" spcFirstLastPara="1" rIns="91425" wrap="square" tIns="91425">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TITLE_2">
    <p:spTree>
      <p:nvGrpSpPr>
        <p:cNvPr id="27" name="Shape 27"/>
        <p:cNvGrpSpPr/>
        <p:nvPr/>
      </p:nvGrpSpPr>
      <p:grpSpPr>
        <a:xfrm>
          <a:off x="0" y="0"/>
          <a:ext cx="0" cy="0"/>
          <a:chOff x="0" y="0"/>
          <a:chExt cx="0" cy="0"/>
        </a:xfrm>
      </p:grpSpPr>
      <p:sp>
        <p:nvSpPr>
          <p:cNvPr id="28" name="Google Shape;28;p9"/>
          <p:cNvSpPr txBox="1"/>
          <p:nvPr>
            <p:ph idx="12" type="sldNum"/>
          </p:nvPr>
        </p:nvSpPr>
        <p:spPr>
          <a:xfrm>
            <a:off x="7928088" y="4933408"/>
            <a:ext cx="548700" cy="1071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29" name="Google Shape;29;p9"/>
          <p:cNvSpPr/>
          <p:nvPr/>
        </p:nvSpPr>
        <p:spPr>
          <a:xfrm>
            <a:off x="460676" y="4859911"/>
            <a:ext cx="8242500" cy="243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_4">
    <p:spTree>
      <p:nvGrpSpPr>
        <p:cNvPr id="626" name="Shape 626"/>
        <p:cNvGrpSpPr/>
        <p:nvPr/>
      </p:nvGrpSpPr>
      <p:grpSpPr>
        <a:xfrm>
          <a:off x="0" y="0"/>
          <a:ext cx="0" cy="0"/>
          <a:chOff x="0" y="0"/>
          <a:chExt cx="0" cy="0"/>
        </a:xfrm>
      </p:grpSpPr>
      <p:sp>
        <p:nvSpPr>
          <p:cNvPr id="627" name="Google Shape;627;p84"/>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sz="700"/>
            </a:lvl1pPr>
            <a:lvl2pPr lvl="1" algn="l">
              <a:lnSpc>
                <a:spcPct val="100000"/>
              </a:lnSpc>
              <a:spcBef>
                <a:spcPts val="0"/>
              </a:spcBef>
              <a:spcAft>
                <a:spcPts val="0"/>
              </a:spcAft>
              <a:buSzPts val="700"/>
              <a:buNone/>
              <a:defRPr sz="700"/>
            </a:lvl2pPr>
            <a:lvl3pPr lvl="2" algn="l">
              <a:lnSpc>
                <a:spcPct val="100000"/>
              </a:lnSpc>
              <a:spcBef>
                <a:spcPts val="0"/>
              </a:spcBef>
              <a:spcAft>
                <a:spcPts val="0"/>
              </a:spcAft>
              <a:buSzPts val="700"/>
              <a:buNone/>
              <a:defRPr sz="700"/>
            </a:lvl3pPr>
            <a:lvl4pPr lvl="3" algn="l">
              <a:lnSpc>
                <a:spcPct val="100000"/>
              </a:lnSpc>
              <a:spcBef>
                <a:spcPts val="0"/>
              </a:spcBef>
              <a:spcAft>
                <a:spcPts val="0"/>
              </a:spcAft>
              <a:buSzPts val="700"/>
              <a:buNone/>
              <a:defRPr sz="700"/>
            </a:lvl4pPr>
            <a:lvl5pPr lvl="4" algn="l">
              <a:lnSpc>
                <a:spcPct val="100000"/>
              </a:lnSpc>
              <a:spcBef>
                <a:spcPts val="0"/>
              </a:spcBef>
              <a:spcAft>
                <a:spcPts val="0"/>
              </a:spcAft>
              <a:buSzPts val="700"/>
              <a:buNone/>
              <a:defRPr sz="700"/>
            </a:lvl5pPr>
            <a:lvl6pPr lvl="5" algn="l">
              <a:lnSpc>
                <a:spcPct val="100000"/>
              </a:lnSpc>
              <a:spcBef>
                <a:spcPts val="0"/>
              </a:spcBef>
              <a:spcAft>
                <a:spcPts val="0"/>
              </a:spcAft>
              <a:buSzPts val="700"/>
              <a:buNone/>
              <a:defRPr sz="700"/>
            </a:lvl6pPr>
            <a:lvl7pPr lvl="6" algn="l">
              <a:lnSpc>
                <a:spcPct val="100000"/>
              </a:lnSpc>
              <a:spcBef>
                <a:spcPts val="0"/>
              </a:spcBef>
              <a:spcAft>
                <a:spcPts val="0"/>
              </a:spcAft>
              <a:buSzPts val="700"/>
              <a:buNone/>
              <a:defRPr sz="700"/>
            </a:lvl7pPr>
            <a:lvl8pPr lvl="7" algn="l">
              <a:lnSpc>
                <a:spcPct val="100000"/>
              </a:lnSpc>
              <a:spcBef>
                <a:spcPts val="0"/>
              </a:spcBef>
              <a:spcAft>
                <a:spcPts val="0"/>
              </a:spcAft>
              <a:buSzPts val="700"/>
              <a:buNone/>
              <a:defRPr sz="700"/>
            </a:lvl8pPr>
            <a:lvl9pPr lvl="8" algn="l">
              <a:lnSpc>
                <a:spcPct val="100000"/>
              </a:lnSpc>
              <a:spcBef>
                <a:spcPts val="0"/>
              </a:spcBef>
              <a:spcAft>
                <a:spcPts val="0"/>
              </a:spcAft>
              <a:buSzPts val="700"/>
              <a:buNone/>
              <a:defRPr sz="700"/>
            </a:lvl9pPr>
          </a:lstStyle>
          <a:p/>
        </p:txBody>
      </p:sp>
      <p:sp>
        <p:nvSpPr>
          <p:cNvPr id="628" name="Google Shape;628;p84"/>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sz="700"/>
            </a:lvl1pPr>
            <a:lvl2pPr lvl="1" algn="l">
              <a:lnSpc>
                <a:spcPct val="100000"/>
              </a:lnSpc>
              <a:spcBef>
                <a:spcPts val="0"/>
              </a:spcBef>
              <a:spcAft>
                <a:spcPts val="0"/>
              </a:spcAft>
              <a:buSzPts val="700"/>
              <a:buNone/>
              <a:defRPr sz="700"/>
            </a:lvl2pPr>
            <a:lvl3pPr lvl="2" algn="l">
              <a:lnSpc>
                <a:spcPct val="100000"/>
              </a:lnSpc>
              <a:spcBef>
                <a:spcPts val="0"/>
              </a:spcBef>
              <a:spcAft>
                <a:spcPts val="0"/>
              </a:spcAft>
              <a:buSzPts val="700"/>
              <a:buNone/>
              <a:defRPr sz="700"/>
            </a:lvl3pPr>
            <a:lvl4pPr lvl="3" algn="l">
              <a:lnSpc>
                <a:spcPct val="100000"/>
              </a:lnSpc>
              <a:spcBef>
                <a:spcPts val="0"/>
              </a:spcBef>
              <a:spcAft>
                <a:spcPts val="0"/>
              </a:spcAft>
              <a:buSzPts val="700"/>
              <a:buNone/>
              <a:defRPr sz="700"/>
            </a:lvl4pPr>
            <a:lvl5pPr lvl="4" algn="l">
              <a:lnSpc>
                <a:spcPct val="100000"/>
              </a:lnSpc>
              <a:spcBef>
                <a:spcPts val="0"/>
              </a:spcBef>
              <a:spcAft>
                <a:spcPts val="0"/>
              </a:spcAft>
              <a:buSzPts val="700"/>
              <a:buNone/>
              <a:defRPr sz="700"/>
            </a:lvl5pPr>
            <a:lvl6pPr lvl="5" algn="l">
              <a:lnSpc>
                <a:spcPct val="100000"/>
              </a:lnSpc>
              <a:spcBef>
                <a:spcPts val="0"/>
              </a:spcBef>
              <a:spcAft>
                <a:spcPts val="0"/>
              </a:spcAft>
              <a:buSzPts val="700"/>
              <a:buNone/>
              <a:defRPr sz="700"/>
            </a:lvl6pPr>
            <a:lvl7pPr lvl="6" algn="l">
              <a:lnSpc>
                <a:spcPct val="100000"/>
              </a:lnSpc>
              <a:spcBef>
                <a:spcPts val="0"/>
              </a:spcBef>
              <a:spcAft>
                <a:spcPts val="0"/>
              </a:spcAft>
              <a:buSzPts val="700"/>
              <a:buNone/>
              <a:defRPr sz="700"/>
            </a:lvl7pPr>
            <a:lvl8pPr lvl="7" algn="l">
              <a:lnSpc>
                <a:spcPct val="100000"/>
              </a:lnSpc>
              <a:spcBef>
                <a:spcPts val="0"/>
              </a:spcBef>
              <a:spcAft>
                <a:spcPts val="0"/>
              </a:spcAft>
              <a:buSzPts val="700"/>
              <a:buNone/>
              <a:defRPr sz="700"/>
            </a:lvl8pPr>
            <a:lvl9pPr lvl="8" algn="l">
              <a:lnSpc>
                <a:spcPct val="100000"/>
              </a:lnSpc>
              <a:spcBef>
                <a:spcPts val="0"/>
              </a:spcBef>
              <a:spcAft>
                <a:spcPts val="0"/>
              </a:spcAft>
              <a:buSzPts val="700"/>
              <a:buNone/>
              <a:defRPr sz="700"/>
            </a:lvl9pPr>
          </a:lstStyle>
          <a:p/>
        </p:txBody>
      </p:sp>
      <p:sp>
        <p:nvSpPr>
          <p:cNvPr id="629" name="Google Shape;629;p84"/>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a: Title Only 1 2">
  <p:cSld name="TITLE_1_2_5">
    <p:spTree>
      <p:nvGrpSpPr>
        <p:cNvPr id="630" name="Shape 630"/>
        <p:cNvGrpSpPr/>
        <p:nvPr/>
      </p:nvGrpSpPr>
      <p:grpSpPr>
        <a:xfrm>
          <a:off x="0" y="0"/>
          <a:ext cx="0" cy="0"/>
          <a:chOff x="0" y="0"/>
          <a:chExt cx="0" cy="0"/>
        </a:xfrm>
      </p:grpSpPr>
      <p:sp>
        <p:nvSpPr>
          <p:cNvPr id="631" name="Google Shape;631;p85"/>
          <p:cNvSpPr txBox="1"/>
          <p:nvPr>
            <p:ph idx="12" type="sldNum"/>
          </p:nvPr>
        </p:nvSpPr>
        <p:spPr>
          <a:xfrm>
            <a:off x="8595300" y="4877100"/>
            <a:ext cx="548700" cy="191700"/>
          </a:xfrm>
          <a:prstGeom prst="rect">
            <a:avLst/>
          </a:prstGeom>
          <a:noFill/>
          <a:ln>
            <a:noFill/>
          </a:ln>
        </p:spPr>
        <p:txBody>
          <a:bodyPr anchorCtr="0" anchor="ctr" bIns="91425" lIns="91425" spcFirstLastPara="1" rIns="91425" wrap="square" tIns="91425">
            <a:noAutofit/>
          </a:bodyPr>
          <a:lstStyle>
            <a:lvl1pPr lvl="0">
              <a:buNone/>
              <a:defRPr sz="800">
                <a:solidFill>
                  <a:schemeClr val="dk2"/>
                </a:solidFill>
                <a:latin typeface="Roboto Light"/>
                <a:ea typeface="Roboto Light"/>
                <a:cs typeface="Roboto Light"/>
                <a:sym typeface="Roboto Light"/>
              </a:defRPr>
            </a:lvl1pPr>
            <a:lvl2pPr lvl="1">
              <a:buNone/>
              <a:defRPr sz="800">
                <a:solidFill>
                  <a:schemeClr val="dk2"/>
                </a:solidFill>
                <a:latin typeface="Roboto Light"/>
                <a:ea typeface="Roboto Light"/>
                <a:cs typeface="Roboto Light"/>
                <a:sym typeface="Roboto Light"/>
              </a:defRPr>
            </a:lvl2pPr>
            <a:lvl3pPr lvl="2">
              <a:buNone/>
              <a:defRPr sz="800">
                <a:solidFill>
                  <a:schemeClr val="dk2"/>
                </a:solidFill>
                <a:latin typeface="Roboto Light"/>
                <a:ea typeface="Roboto Light"/>
                <a:cs typeface="Roboto Light"/>
                <a:sym typeface="Roboto Light"/>
              </a:defRPr>
            </a:lvl3pPr>
            <a:lvl4pPr lvl="3">
              <a:buNone/>
              <a:defRPr sz="800">
                <a:solidFill>
                  <a:schemeClr val="dk2"/>
                </a:solidFill>
                <a:latin typeface="Roboto Light"/>
                <a:ea typeface="Roboto Light"/>
                <a:cs typeface="Roboto Light"/>
                <a:sym typeface="Roboto Light"/>
              </a:defRPr>
            </a:lvl4pPr>
            <a:lvl5pPr lvl="4">
              <a:buNone/>
              <a:defRPr sz="800">
                <a:solidFill>
                  <a:schemeClr val="dk2"/>
                </a:solidFill>
                <a:latin typeface="Roboto Light"/>
                <a:ea typeface="Roboto Light"/>
                <a:cs typeface="Roboto Light"/>
                <a:sym typeface="Roboto Light"/>
              </a:defRPr>
            </a:lvl5pPr>
            <a:lvl6pPr lvl="5">
              <a:buNone/>
              <a:defRPr sz="800">
                <a:solidFill>
                  <a:schemeClr val="dk2"/>
                </a:solidFill>
                <a:latin typeface="Roboto Light"/>
                <a:ea typeface="Roboto Light"/>
                <a:cs typeface="Roboto Light"/>
                <a:sym typeface="Roboto Light"/>
              </a:defRPr>
            </a:lvl6pPr>
            <a:lvl7pPr lvl="6">
              <a:buNone/>
              <a:defRPr sz="800">
                <a:solidFill>
                  <a:schemeClr val="dk2"/>
                </a:solidFill>
                <a:latin typeface="Roboto Light"/>
                <a:ea typeface="Roboto Light"/>
                <a:cs typeface="Roboto Light"/>
                <a:sym typeface="Roboto Light"/>
              </a:defRPr>
            </a:lvl7pPr>
            <a:lvl8pPr lvl="7">
              <a:buNone/>
              <a:defRPr sz="800">
                <a:solidFill>
                  <a:schemeClr val="dk2"/>
                </a:solidFill>
                <a:latin typeface="Roboto Light"/>
                <a:ea typeface="Roboto Light"/>
                <a:cs typeface="Roboto Light"/>
                <a:sym typeface="Roboto Light"/>
              </a:defRPr>
            </a:lvl8pPr>
            <a:lvl9pPr lvl="8">
              <a:buNone/>
              <a:defRPr sz="800">
                <a:solidFill>
                  <a:schemeClr val="dk2"/>
                </a:solidFill>
                <a:latin typeface="Roboto Light"/>
                <a:ea typeface="Roboto Light"/>
                <a:cs typeface="Roboto Light"/>
                <a:sym typeface="Roboto Light"/>
              </a:defRPr>
            </a:lvl9pPr>
          </a:lstStyle>
          <a:p>
            <a:pPr indent="0" lvl="0" marL="0" rtl="0" algn="l">
              <a:spcBef>
                <a:spcPts val="0"/>
              </a:spcBef>
              <a:spcAft>
                <a:spcPts val="0"/>
              </a:spcAft>
              <a:buNone/>
            </a:pPr>
            <a:r>
              <a:rPr lang="en"/>
              <a:t>|  </a:t>
            </a:r>
            <a:fld id="{00000000-1234-1234-1234-123412341234}" type="slidenum">
              <a:rPr lang="en"/>
              <a:t>‹#›</a:t>
            </a:fld>
            <a:endParaRPr/>
          </a:p>
        </p:txBody>
      </p:sp>
      <p:sp>
        <p:nvSpPr>
          <p:cNvPr id="632" name="Google Shape;632;p85"/>
          <p:cNvSpPr txBox="1"/>
          <p:nvPr>
            <p:ph type="title"/>
          </p:nvPr>
        </p:nvSpPr>
        <p:spPr>
          <a:xfrm>
            <a:off x="269750" y="445025"/>
            <a:ext cx="7335600" cy="493200"/>
          </a:xfrm>
          <a:prstGeom prst="rect">
            <a:avLst/>
          </a:prstGeom>
        </p:spPr>
        <p:txBody>
          <a:bodyPr anchorCtr="0" anchor="t" bIns="91425" lIns="91425" spcFirstLastPara="1" rIns="91425" wrap="square" tIns="91425">
            <a:noAutofit/>
          </a:bodyPr>
          <a:lstStyle>
            <a:lvl1pPr lvl="0">
              <a:spcBef>
                <a:spcPts val="0"/>
              </a:spcBef>
              <a:spcAft>
                <a:spcPts val="0"/>
              </a:spcAft>
              <a:buClr>
                <a:srgbClr val="1B1B3E"/>
              </a:buClr>
              <a:buSzPts val="1800"/>
              <a:buNone/>
              <a:defRPr sz="1800">
                <a:solidFill>
                  <a:srgbClr val="1B1B3E"/>
                </a:solidFill>
              </a:defRPr>
            </a:lvl1pPr>
            <a:lvl2pPr lvl="1">
              <a:spcBef>
                <a:spcPts val="0"/>
              </a:spcBef>
              <a:spcAft>
                <a:spcPts val="0"/>
              </a:spcAft>
              <a:buSzPts val="1600"/>
              <a:buNone/>
              <a:defRPr>
                <a:latin typeface="Arial"/>
                <a:ea typeface="Arial"/>
                <a:cs typeface="Arial"/>
                <a:sym typeface="Arial"/>
              </a:defRPr>
            </a:lvl2pPr>
            <a:lvl3pPr lvl="2">
              <a:spcBef>
                <a:spcPts val="0"/>
              </a:spcBef>
              <a:spcAft>
                <a:spcPts val="0"/>
              </a:spcAft>
              <a:buSzPts val="1600"/>
              <a:buNone/>
              <a:defRPr>
                <a:latin typeface="Arial"/>
                <a:ea typeface="Arial"/>
                <a:cs typeface="Arial"/>
                <a:sym typeface="Arial"/>
              </a:defRPr>
            </a:lvl3pPr>
            <a:lvl4pPr lvl="3">
              <a:spcBef>
                <a:spcPts val="0"/>
              </a:spcBef>
              <a:spcAft>
                <a:spcPts val="0"/>
              </a:spcAft>
              <a:buSzPts val="1600"/>
              <a:buNone/>
              <a:defRPr>
                <a:latin typeface="Arial"/>
                <a:ea typeface="Arial"/>
                <a:cs typeface="Arial"/>
                <a:sym typeface="Arial"/>
              </a:defRPr>
            </a:lvl4pPr>
            <a:lvl5pPr lvl="4">
              <a:spcBef>
                <a:spcPts val="0"/>
              </a:spcBef>
              <a:spcAft>
                <a:spcPts val="0"/>
              </a:spcAft>
              <a:buSzPts val="1600"/>
              <a:buNone/>
              <a:defRPr>
                <a:latin typeface="Arial"/>
                <a:ea typeface="Arial"/>
                <a:cs typeface="Arial"/>
                <a:sym typeface="Arial"/>
              </a:defRPr>
            </a:lvl5pPr>
            <a:lvl6pPr lvl="5">
              <a:spcBef>
                <a:spcPts val="0"/>
              </a:spcBef>
              <a:spcAft>
                <a:spcPts val="0"/>
              </a:spcAft>
              <a:buSzPts val="1600"/>
              <a:buNone/>
              <a:defRPr>
                <a:latin typeface="Arial"/>
                <a:ea typeface="Arial"/>
                <a:cs typeface="Arial"/>
                <a:sym typeface="Arial"/>
              </a:defRPr>
            </a:lvl6pPr>
            <a:lvl7pPr lvl="6">
              <a:spcBef>
                <a:spcPts val="0"/>
              </a:spcBef>
              <a:spcAft>
                <a:spcPts val="0"/>
              </a:spcAft>
              <a:buSzPts val="1600"/>
              <a:buNone/>
              <a:defRPr>
                <a:latin typeface="Arial"/>
                <a:ea typeface="Arial"/>
                <a:cs typeface="Arial"/>
                <a:sym typeface="Arial"/>
              </a:defRPr>
            </a:lvl7pPr>
            <a:lvl8pPr lvl="7">
              <a:spcBef>
                <a:spcPts val="0"/>
              </a:spcBef>
              <a:spcAft>
                <a:spcPts val="0"/>
              </a:spcAft>
              <a:buSzPts val="1600"/>
              <a:buNone/>
              <a:defRPr>
                <a:latin typeface="Arial"/>
                <a:ea typeface="Arial"/>
                <a:cs typeface="Arial"/>
                <a:sym typeface="Arial"/>
              </a:defRPr>
            </a:lvl8pPr>
            <a:lvl9pPr lvl="8">
              <a:spcBef>
                <a:spcPts val="0"/>
              </a:spcBef>
              <a:spcAft>
                <a:spcPts val="0"/>
              </a:spcAft>
              <a:buSzPts val="1600"/>
              <a:buNone/>
              <a:defRPr>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d Header Only">
  <p:cSld name="CUSTOM_7">
    <p:bg>
      <p:bgPr>
        <a:solidFill>
          <a:schemeClr val="dk1"/>
        </a:solidFill>
      </p:bgPr>
    </p:bg>
    <p:spTree>
      <p:nvGrpSpPr>
        <p:cNvPr id="30" name="Shape 30"/>
        <p:cNvGrpSpPr/>
        <p:nvPr/>
      </p:nvGrpSpPr>
      <p:grpSpPr>
        <a:xfrm>
          <a:off x="0" y="0"/>
          <a:ext cx="0" cy="0"/>
          <a:chOff x="0" y="0"/>
          <a:chExt cx="0" cy="0"/>
        </a:xfrm>
      </p:grpSpPr>
      <p:sp>
        <p:nvSpPr>
          <p:cNvPr id="31" name="Google Shape;31;p10"/>
          <p:cNvSpPr txBox="1"/>
          <p:nvPr>
            <p:ph type="title"/>
          </p:nvPr>
        </p:nvSpPr>
        <p:spPr>
          <a:xfrm>
            <a:off x="365760" y="365760"/>
            <a:ext cx="8476500" cy="5151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sz="1600">
                <a:solidFill>
                  <a:schemeClr val="lt1"/>
                </a:solidFill>
              </a:defRPr>
            </a:lvl1pPr>
            <a:lvl2pPr lvl="1" algn="ctr">
              <a:spcBef>
                <a:spcPts val="0"/>
              </a:spcBef>
              <a:spcAft>
                <a:spcPts val="0"/>
              </a:spcAft>
              <a:buNone/>
              <a:defRPr sz="2000">
                <a:solidFill>
                  <a:schemeClr val="lt1"/>
                </a:solidFill>
              </a:defRPr>
            </a:lvl2pPr>
            <a:lvl3pPr lvl="2" algn="ctr">
              <a:spcBef>
                <a:spcPts val="0"/>
              </a:spcBef>
              <a:spcAft>
                <a:spcPts val="0"/>
              </a:spcAft>
              <a:buNone/>
              <a:defRPr sz="2000">
                <a:solidFill>
                  <a:schemeClr val="lt1"/>
                </a:solidFill>
              </a:defRPr>
            </a:lvl3pPr>
            <a:lvl4pPr lvl="3" algn="ctr">
              <a:spcBef>
                <a:spcPts val="0"/>
              </a:spcBef>
              <a:spcAft>
                <a:spcPts val="0"/>
              </a:spcAft>
              <a:buNone/>
              <a:defRPr sz="2000">
                <a:solidFill>
                  <a:schemeClr val="lt1"/>
                </a:solidFill>
              </a:defRPr>
            </a:lvl4pPr>
            <a:lvl5pPr lvl="4" algn="ctr">
              <a:spcBef>
                <a:spcPts val="0"/>
              </a:spcBef>
              <a:spcAft>
                <a:spcPts val="0"/>
              </a:spcAft>
              <a:buNone/>
              <a:defRPr sz="2000">
                <a:solidFill>
                  <a:schemeClr val="lt1"/>
                </a:solidFill>
              </a:defRPr>
            </a:lvl5pPr>
            <a:lvl6pPr lvl="5" algn="ctr">
              <a:spcBef>
                <a:spcPts val="0"/>
              </a:spcBef>
              <a:spcAft>
                <a:spcPts val="0"/>
              </a:spcAft>
              <a:buNone/>
              <a:defRPr sz="2000">
                <a:solidFill>
                  <a:schemeClr val="lt1"/>
                </a:solidFill>
              </a:defRPr>
            </a:lvl6pPr>
            <a:lvl7pPr lvl="6" algn="ctr">
              <a:spcBef>
                <a:spcPts val="0"/>
              </a:spcBef>
              <a:spcAft>
                <a:spcPts val="0"/>
              </a:spcAft>
              <a:buNone/>
              <a:defRPr sz="2000">
                <a:solidFill>
                  <a:schemeClr val="lt1"/>
                </a:solidFill>
              </a:defRPr>
            </a:lvl7pPr>
            <a:lvl8pPr lvl="7" algn="ctr">
              <a:spcBef>
                <a:spcPts val="0"/>
              </a:spcBef>
              <a:spcAft>
                <a:spcPts val="0"/>
              </a:spcAft>
              <a:buNone/>
              <a:defRPr sz="2000">
                <a:solidFill>
                  <a:schemeClr val="lt1"/>
                </a:solidFill>
              </a:defRPr>
            </a:lvl8pPr>
            <a:lvl9pPr lvl="8" algn="ctr">
              <a:spcBef>
                <a:spcPts val="0"/>
              </a:spcBef>
              <a:spcAft>
                <a:spcPts val="0"/>
              </a:spcAft>
              <a:buNone/>
              <a:defRPr sz="2000">
                <a:solidFill>
                  <a:schemeClr val="lt1"/>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3.xml"/><Relationship Id="rId11" Type="http://schemas.openxmlformats.org/officeDocument/2006/relationships/slideLayout" Target="../slideLayouts/slideLayout24.xml"/><Relationship Id="rId22" Type="http://schemas.openxmlformats.org/officeDocument/2006/relationships/slideLayout" Target="../slideLayouts/slideLayout35.xml"/><Relationship Id="rId10" Type="http://schemas.openxmlformats.org/officeDocument/2006/relationships/slideLayout" Target="../slideLayouts/slideLayout23.xml"/><Relationship Id="rId21" Type="http://schemas.openxmlformats.org/officeDocument/2006/relationships/slideLayout" Target="../slideLayouts/slideLayout34.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23" Type="http://schemas.openxmlformats.org/officeDocument/2006/relationships/theme" Target="../theme/theme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5" Type="http://schemas.openxmlformats.org/officeDocument/2006/relationships/slideLayout" Target="../slideLayouts/slideLayout18.xml"/><Relationship Id="rId19" Type="http://schemas.openxmlformats.org/officeDocument/2006/relationships/slideLayout" Target="../slideLayouts/slideLayout32.xml"/><Relationship Id="rId6" Type="http://schemas.openxmlformats.org/officeDocument/2006/relationships/slideLayout" Target="../slideLayouts/slideLayout19.xml"/><Relationship Id="rId18" Type="http://schemas.openxmlformats.org/officeDocument/2006/relationships/slideLayout" Target="../slideLayouts/slideLayout31.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46.xml"/><Relationship Id="rId10" Type="http://schemas.openxmlformats.org/officeDocument/2006/relationships/slideLayout" Target="../slideLayouts/slideLayout45.xml"/><Relationship Id="rId13" Type="http://schemas.openxmlformats.org/officeDocument/2006/relationships/slideLayout" Target="../slideLayouts/slideLayout48.xml"/><Relationship Id="rId12" Type="http://schemas.openxmlformats.org/officeDocument/2006/relationships/slideLayout" Target="../slideLayouts/slideLayout47.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5" Type="http://schemas.openxmlformats.org/officeDocument/2006/relationships/slideLayout" Target="../slideLayouts/slideLayout50.xml"/><Relationship Id="rId14" Type="http://schemas.openxmlformats.org/officeDocument/2006/relationships/slideLayout" Target="../slideLayouts/slideLayout49.xml"/><Relationship Id="rId17" Type="http://schemas.openxmlformats.org/officeDocument/2006/relationships/slideLayout" Target="../slideLayouts/slideLayout52.xml"/><Relationship Id="rId16" Type="http://schemas.openxmlformats.org/officeDocument/2006/relationships/slideLayout" Target="../slideLayouts/slideLayout51.xml"/><Relationship Id="rId5" Type="http://schemas.openxmlformats.org/officeDocument/2006/relationships/slideLayout" Target="../slideLayouts/slideLayout40.xml"/><Relationship Id="rId19" Type="http://schemas.openxmlformats.org/officeDocument/2006/relationships/slideLayout" Target="../slideLayouts/slideLayout54.xml"/><Relationship Id="rId6" Type="http://schemas.openxmlformats.org/officeDocument/2006/relationships/slideLayout" Target="../slideLayouts/slideLayout41.xml"/><Relationship Id="rId18" Type="http://schemas.openxmlformats.org/officeDocument/2006/relationships/slideLayout" Target="../slideLayouts/slideLayout53.xml"/><Relationship Id="rId7" Type="http://schemas.openxmlformats.org/officeDocument/2006/relationships/slideLayout" Target="../slideLayouts/slideLayout42.xml"/><Relationship Id="rId8"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74.xml"/><Relationship Id="rId22" Type="http://schemas.openxmlformats.org/officeDocument/2006/relationships/slideLayout" Target="../slideLayouts/slideLayout76.xml"/><Relationship Id="rId21" Type="http://schemas.openxmlformats.org/officeDocument/2006/relationships/slideLayout" Target="../slideLayouts/slideLayout75.xml"/><Relationship Id="rId24" Type="http://schemas.openxmlformats.org/officeDocument/2006/relationships/slideLayout" Target="../slideLayouts/slideLayout78.xml"/><Relationship Id="rId23" Type="http://schemas.openxmlformats.org/officeDocument/2006/relationships/slideLayout" Target="../slideLayouts/slideLayout77.xml"/><Relationship Id="rId1" Type="http://schemas.openxmlformats.org/officeDocument/2006/relationships/slideLayout" Target="../slideLayouts/slideLayout55.xml"/><Relationship Id="rId2" Type="http://schemas.openxmlformats.org/officeDocument/2006/relationships/slideLayout" Target="../slideLayouts/slideLayout56.xml"/><Relationship Id="rId3" Type="http://schemas.openxmlformats.org/officeDocument/2006/relationships/slideLayout" Target="../slideLayouts/slideLayout57.xml"/><Relationship Id="rId4" Type="http://schemas.openxmlformats.org/officeDocument/2006/relationships/slideLayout" Target="../slideLayouts/slideLayout58.xml"/><Relationship Id="rId9" Type="http://schemas.openxmlformats.org/officeDocument/2006/relationships/slideLayout" Target="../slideLayouts/slideLayout63.xml"/><Relationship Id="rId26" Type="http://schemas.openxmlformats.org/officeDocument/2006/relationships/slideLayout" Target="../slideLayouts/slideLayout80.xml"/><Relationship Id="rId25" Type="http://schemas.openxmlformats.org/officeDocument/2006/relationships/slideLayout" Target="../slideLayouts/slideLayout79.xml"/><Relationship Id="rId28" Type="http://schemas.openxmlformats.org/officeDocument/2006/relationships/theme" Target="../theme/theme1.xml"/><Relationship Id="rId27" Type="http://schemas.openxmlformats.org/officeDocument/2006/relationships/slideLayout" Target="../slideLayouts/slideLayout81.xml"/><Relationship Id="rId5" Type="http://schemas.openxmlformats.org/officeDocument/2006/relationships/slideLayout" Target="../slideLayouts/slideLayout59.xml"/><Relationship Id="rId6" Type="http://schemas.openxmlformats.org/officeDocument/2006/relationships/slideLayout" Target="../slideLayouts/slideLayout60.xml"/><Relationship Id="rId7" Type="http://schemas.openxmlformats.org/officeDocument/2006/relationships/slideLayout" Target="../slideLayouts/slideLayout61.xml"/><Relationship Id="rId8" Type="http://schemas.openxmlformats.org/officeDocument/2006/relationships/slideLayout" Target="../slideLayouts/slideLayout62.xml"/><Relationship Id="rId11" Type="http://schemas.openxmlformats.org/officeDocument/2006/relationships/slideLayout" Target="../slideLayouts/slideLayout65.xml"/><Relationship Id="rId10" Type="http://schemas.openxmlformats.org/officeDocument/2006/relationships/slideLayout" Target="../slideLayouts/slideLayout64.xml"/><Relationship Id="rId13" Type="http://schemas.openxmlformats.org/officeDocument/2006/relationships/slideLayout" Target="../slideLayouts/slideLayout67.xml"/><Relationship Id="rId12" Type="http://schemas.openxmlformats.org/officeDocument/2006/relationships/slideLayout" Target="../slideLayouts/slideLayout66.xml"/><Relationship Id="rId15" Type="http://schemas.openxmlformats.org/officeDocument/2006/relationships/slideLayout" Target="../slideLayouts/slideLayout69.xml"/><Relationship Id="rId14" Type="http://schemas.openxmlformats.org/officeDocument/2006/relationships/slideLayout" Target="../slideLayouts/slideLayout68.xml"/><Relationship Id="rId17" Type="http://schemas.openxmlformats.org/officeDocument/2006/relationships/slideLayout" Target="../slideLayouts/slideLayout71.xml"/><Relationship Id="rId16" Type="http://schemas.openxmlformats.org/officeDocument/2006/relationships/slideLayout" Target="../slideLayouts/slideLayout70.xml"/><Relationship Id="rId19" Type="http://schemas.openxmlformats.org/officeDocument/2006/relationships/slideLayout" Target="../slideLayouts/slideLayout73.xml"/><Relationship Id="rId18"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6200" y="212925"/>
            <a:ext cx="8520600" cy="338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1pPr>
            <a:lvl2pPr lvl="1" rtl="0">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2pPr>
            <a:lvl3pPr lvl="2" rtl="0">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3pPr>
            <a:lvl4pPr lvl="3" rtl="0">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4pPr>
            <a:lvl5pPr lvl="4" rtl="0">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5pPr>
            <a:lvl6pPr lvl="5" rtl="0">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6pPr>
            <a:lvl7pPr lvl="6" rtl="0">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7pPr>
            <a:lvl8pPr lvl="7" rtl="0">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8pPr>
            <a:lvl9pPr lvl="8" rtl="0">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256200" y="1017600"/>
            <a:ext cx="8520600" cy="3416400"/>
          </a:xfrm>
          <a:prstGeom prst="rect">
            <a:avLst/>
          </a:prstGeom>
          <a:noFill/>
          <a:ln>
            <a:noFill/>
          </a:ln>
        </p:spPr>
        <p:txBody>
          <a:bodyPr anchorCtr="0" anchor="t" bIns="91425" lIns="91425" spcFirstLastPara="1" rIns="91425" wrap="square" tIns="91425">
            <a:normAutofit/>
          </a:bodyPr>
          <a:lstStyle>
            <a:lvl1pPr indent="-330200" lvl="0" marL="457200" rtl="0">
              <a:lnSpc>
                <a:spcPct val="115000"/>
              </a:lnSpc>
              <a:spcBef>
                <a:spcPts val="0"/>
              </a:spcBef>
              <a:spcAft>
                <a:spcPts val="0"/>
              </a:spcAft>
              <a:buClr>
                <a:schemeClr val="dk1"/>
              </a:buClr>
              <a:buSzPts val="1600"/>
              <a:buFont typeface="Roboto"/>
              <a:buChar char="●"/>
              <a:defRPr sz="1600">
                <a:solidFill>
                  <a:schemeClr val="dk1"/>
                </a:solidFill>
                <a:latin typeface="Roboto"/>
                <a:ea typeface="Roboto"/>
                <a:cs typeface="Roboto"/>
                <a:sym typeface="Roboto"/>
              </a:defRPr>
            </a:lvl1pPr>
            <a:lvl2pPr indent="-317500" lvl="1" marL="9144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04800" lvl="2" marL="1371600" rtl="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3pPr>
            <a:lvl4pPr indent="-292100" lvl="3" marL="1828800" rtl="0">
              <a:lnSpc>
                <a:spcPct val="115000"/>
              </a:lnSpc>
              <a:spcBef>
                <a:spcPts val="0"/>
              </a:spcBef>
              <a:spcAft>
                <a:spcPts val="0"/>
              </a:spcAft>
              <a:buClr>
                <a:schemeClr val="dk1"/>
              </a:buClr>
              <a:buSzPts val="1000"/>
              <a:buFont typeface="Roboto"/>
              <a:buChar char="●"/>
              <a:defRPr sz="1000">
                <a:solidFill>
                  <a:schemeClr val="dk1"/>
                </a:solidFill>
                <a:latin typeface="Roboto"/>
                <a:ea typeface="Roboto"/>
                <a:cs typeface="Roboto"/>
                <a:sym typeface="Roboto"/>
              </a:defRPr>
            </a:lvl4pPr>
            <a:lvl5pPr indent="-285750" lvl="4" marL="2286000" rtl="0">
              <a:lnSpc>
                <a:spcPct val="115000"/>
              </a:lnSpc>
              <a:spcBef>
                <a:spcPts val="0"/>
              </a:spcBef>
              <a:spcAft>
                <a:spcPts val="0"/>
              </a:spcAft>
              <a:buClr>
                <a:schemeClr val="dk1"/>
              </a:buClr>
              <a:buSzPts val="900"/>
              <a:buFont typeface="Roboto"/>
              <a:buChar char="○"/>
              <a:defRPr sz="900">
                <a:solidFill>
                  <a:schemeClr val="dk1"/>
                </a:solidFill>
                <a:latin typeface="Roboto"/>
                <a:ea typeface="Roboto"/>
                <a:cs typeface="Roboto"/>
                <a:sym typeface="Roboto"/>
              </a:defRPr>
            </a:lvl5pPr>
            <a:lvl6pPr indent="-279400" lvl="5" marL="2743200" rtl="0">
              <a:lnSpc>
                <a:spcPct val="115000"/>
              </a:lnSpc>
              <a:spcBef>
                <a:spcPts val="0"/>
              </a:spcBef>
              <a:spcAft>
                <a:spcPts val="0"/>
              </a:spcAft>
              <a:buClr>
                <a:schemeClr val="dk1"/>
              </a:buClr>
              <a:buSzPts val="800"/>
              <a:buFont typeface="Roboto"/>
              <a:buChar char="■"/>
              <a:defRPr sz="800">
                <a:solidFill>
                  <a:schemeClr val="dk1"/>
                </a:solidFill>
                <a:latin typeface="Roboto"/>
                <a:ea typeface="Roboto"/>
                <a:cs typeface="Roboto"/>
                <a:sym typeface="Roboto"/>
              </a:defRPr>
            </a:lvl6pPr>
            <a:lvl7pPr indent="-279400" lvl="6" marL="3200400" rtl="0">
              <a:lnSpc>
                <a:spcPct val="115000"/>
              </a:lnSpc>
              <a:spcBef>
                <a:spcPts val="0"/>
              </a:spcBef>
              <a:spcAft>
                <a:spcPts val="0"/>
              </a:spcAft>
              <a:buClr>
                <a:schemeClr val="dk1"/>
              </a:buClr>
              <a:buSzPts val="800"/>
              <a:buFont typeface="Roboto"/>
              <a:buChar char="●"/>
              <a:defRPr sz="800">
                <a:solidFill>
                  <a:schemeClr val="dk1"/>
                </a:solidFill>
                <a:latin typeface="Roboto"/>
                <a:ea typeface="Roboto"/>
                <a:cs typeface="Roboto"/>
                <a:sym typeface="Roboto"/>
              </a:defRPr>
            </a:lvl7pPr>
            <a:lvl8pPr indent="-279400" lvl="7" marL="3657600" rtl="0">
              <a:lnSpc>
                <a:spcPct val="115000"/>
              </a:lnSpc>
              <a:spcBef>
                <a:spcPts val="0"/>
              </a:spcBef>
              <a:spcAft>
                <a:spcPts val="0"/>
              </a:spcAft>
              <a:buClr>
                <a:schemeClr val="dk1"/>
              </a:buClr>
              <a:buSzPts val="800"/>
              <a:buFont typeface="Roboto"/>
              <a:buChar char="○"/>
              <a:defRPr sz="800">
                <a:solidFill>
                  <a:schemeClr val="dk1"/>
                </a:solidFill>
                <a:latin typeface="Roboto"/>
                <a:ea typeface="Roboto"/>
                <a:cs typeface="Roboto"/>
                <a:sym typeface="Roboto"/>
              </a:defRPr>
            </a:lvl8pPr>
            <a:lvl9pPr indent="-279400" lvl="8" marL="4114800" rtl="0">
              <a:lnSpc>
                <a:spcPct val="115000"/>
              </a:lnSpc>
              <a:spcBef>
                <a:spcPts val="0"/>
              </a:spcBef>
              <a:spcAft>
                <a:spcPts val="0"/>
              </a:spcAft>
              <a:buClr>
                <a:schemeClr val="dk1"/>
              </a:buClr>
              <a:buSzPts val="800"/>
              <a:buFont typeface="Roboto"/>
              <a:buChar char="■"/>
              <a:defRPr sz="800">
                <a:solidFill>
                  <a:schemeClr val="dk1"/>
                </a:solidFill>
                <a:latin typeface="Roboto"/>
                <a:ea typeface="Roboto"/>
                <a:cs typeface="Roboto"/>
                <a:sym typeface="Robo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173">
          <p15:clr>
            <a:srgbClr val="E46962"/>
          </p15:clr>
        </p15:guide>
        <p15:guide id="2" pos="518">
          <p15:clr>
            <a:srgbClr val="E46962"/>
          </p15:clr>
        </p15:guide>
        <p15:guide id="3" pos="633">
          <p15:clr>
            <a:srgbClr val="E46962"/>
          </p15:clr>
        </p15:guide>
        <p15:guide id="4" pos="978">
          <p15:clr>
            <a:srgbClr val="E46962"/>
          </p15:clr>
        </p15:guide>
        <p15:guide id="5" pos="1093">
          <p15:clr>
            <a:srgbClr val="E46962"/>
          </p15:clr>
        </p15:guide>
        <p15:guide id="6" pos="1438">
          <p15:clr>
            <a:srgbClr val="E46962"/>
          </p15:clr>
        </p15:guide>
        <p15:guide id="7" pos="1553">
          <p15:clr>
            <a:srgbClr val="E46962"/>
          </p15:clr>
        </p15:guide>
        <p15:guide id="8" pos="1898">
          <p15:clr>
            <a:srgbClr val="E46962"/>
          </p15:clr>
        </p15:guide>
        <p15:guide id="9" pos="2019">
          <p15:clr>
            <a:srgbClr val="E46962"/>
          </p15:clr>
        </p15:guide>
        <p15:guide id="10" pos="2365">
          <p15:clr>
            <a:srgbClr val="E46962"/>
          </p15:clr>
        </p15:guide>
        <p15:guide id="11" pos="2480">
          <p15:clr>
            <a:srgbClr val="E46962"/>
          </p15:clr>
        </p15:guide>
        <p15:guide id="12" pos="2825">
          <p15:clr>
            <a:srgbClr val="E46962"/>
          </p15:clr>
        </p15:guide>
        <p15:guide id="13" pos="2940">
          <p15:clr>
            <a:srgbClr val="E46962"/>
          </p15:clr>
        </p15:guide>
        <p15:guide id="14" pos="3285">
          <p15:clr>
            <a:srgbClr val="E46962"/>
          </p15:clr>
        </p15:guide>
        <p15:guide id="15" pos="3400">
          <p15:clr>
            <a:srgbClr val="E46962"/>
          </p15:clr>
        </p15:guide>
        <p15:guide id="16" pos="3738">
          <p15:clr>
            <a:srgbClr val="E46962"/>
          </p15:clr>
        </p15:guide>
        <p15:guide id="17" pos="3860">
          <p15:clr>
            <a:srgbClr val="E46962"/>
          </p15:clr>
        </p15:guide>
        <p15:guide id="18" pos="4205">
          <p15:clr>
            <a:srgbClr val="E46962"/>
          </p15:clr>
        </p15:guide>
        <p15:guide id="19" pos="4320">
          <p15:clr>
            <a:srgbClr val="E46962"/>
          </p15:clr>
        </p15:guide>
        <p15:guide id="20" pos="4665">
          <p15:clr>
            <a:srgbClr val="E46962"/>
          </p15:clr>
        </p15:guide>
        <p15:guide id="21" pos="4780">
          <p15:clr>
            <a:srgbClr val="E46962"/>
          </p15:clr>
        </p15:guide>
        <p15:guide id="22" pos="5119">
          <p15:clr>
            <a:srgbClr val="E46962"/>
          </p15:clr>
        </p15:guide>
        <p15:guide id="23" pos="5240">
          <p15:clr>
            <a:srgbClr val="E46962"/>
          </p15:clr>
        </p15:guide>
        <p15:guide id="24" pos="5585">
          <p15:clr>
            <a:srgbClr val="E46962"/>
          </p15:clr>
        </p15:guide>
        <p15:guide id="25" orient="horz" pos="633">
          <p15:clr>
            <a:srgbClr val="E46962"/>
          </p15:clr>
        </p15:guide>
        <p15:guide id="26" orient="horz" pos="1150">
          <p15:clr>
            <a:srgbClr val="E46962"/>
          </p15:clr>
        </p15:guide>
        <p15:guide id="27" orient="horz" pos="1265">
          <p15:clr>
            <a:srgbClr val="E46962"/>
          </p15:clr>
        </p15:guide>
        <p15:guide id="28" orient="horz" pos="1783">
          <p15:clr>
            <a:srgbClr val="E46962"/>
          </p15:clr>
        </p15:guide>
        <p15:guide id="29" orient="horz" pos="1898">
          <p15:clr>
            <a:srgbClr val="E46962"/>
          </p15:clr>
        </p15:guide>
        <p15:guide id="30" orient="horz" pos="2422">
          <p15:clr>
            <a:srgbClr val="E46962"/>
          </p15:clr>
        </p15:guide>
        <p15:guide id="31" orient="horz" pos="2537">
          <p15:clr>
            <a:srgbClr val="E46962"/>
          </p15:clr>
        </p15:guide>
        <p15:guide id="32" orient="horz" pos="3061">
          <p15:clr>
            <a:srgbClr val="E46962"/>
          </p15:clr>
        </p15:guide>
        <p15:guide id="33" orient="horz" pos="179">
          <p15:clr>
            <a:srgbClr val="E46962"/>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2" name="Shape 62"/>
        <p:cNvGrpSpPr/>
        <p:nvPr/>
      </p:nvGrpSpPr>
      <p:grpSpPr>
        <a:xfrm>
          <a:off x="0" y="0"/>
          <a:ext cx="0" cy="0"/>
          <a:chOff x="0" y="0"/>
          <a:chExt cx="0" cy="0"/>
        </a:xfrm>
      </p:grpSpPr>
      <p:sp>
        <p:nvSpPr>
          <p:cNvPr id="63" name="Google Shape;63;p15"/>
          <p:cNvSpPr txBox="1"/>
          <p:nvPr>
            <p:ph type="title"/>
          </p:nvPr>
        </p:nvSpPr>
        <p:spPr>
          <a:xfrm>
            <a:off x="256200" y="212925"/>
            <a:ext cx="8520600" cy="338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1pPr>
            <a:lvl2pPr lvl="1">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2pPr>
            <a:lvl3pPr lvl="2">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3pPr>
            <a:lvl4pPr lvl="3">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4pPr>
            <a:lvl5pPr lvl="4">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5pPr>
            <a:lvl6pPr lvl="5">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6pPr>
            <a:lvl7pPr lvl="6">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7pPr>
            <a:lvl8pPr lvl="7">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8pPr>
            <a:lvl9pPr lvl="8">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9pPr>
          </a:lstStyle>
          <a:p/>
        </p:txBody>
      </p:sp>
      <p:sp>
        <p:nvSpPr>
          <p:cNvPr id="64" name="Google Shape;64;p15"/>
          <p:cNvSpPr txBox="1"/>
          <p:nvPr>
            <p:ph idx="1" type="body"/>
          </p:nvPr>
        </p:nvSpPr>
        <p:spPr>
          <a:xfrm>
            <a:off x="256200" y="1017600"/>
            <a:ext cx="8520600" cy="3416400"/>
          </a:xfrm>
          <a:prstGeom prst="rect">
            <a:avLst/>
          </a:prstGeom>
          <a:noFill/>
          <a:ln>
            <a:noFill/>
          </a:ln>
        </p:spPr>
        <p:txBody>
          <a:bodyPr anchorCtr="0" anchor="t" bIns="91425" lIns="91425" spcFirstLastPara="1" rIns="91425" wrap="square" tIns="91425">
            <a:normAutofit/>
          </a:bodyPr>
          <a:lstStyle>
            <a:lvl1pPr indent="-330200" lvl="0" marL="457200">
              <a:lnSpc>
                <a:spcPct val="115000"/>
              </a:lnSpc>
              <a:spcBef>
                <a:spcPts val="0"/>
              </a:spcBef>
              <a:spcAft>
                <a:spcPts val="0"/>
              </a:spcAft>
              <a:buClr>
                <a:schemeClr val="dk1"/>
              </a:buClr>
              <a:buSzPts val="1600"/>
              <a:buFont typeface="Roboto"/>
              <a:buChar char="●"/>
              <a:defRPr sz="16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04800" lvl="2" marL="13716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3pPr>
            <a:lvl4pPr indent="-292100" lvl="3" marL="1828800">
              <a:lnSpc>
                <a:spcPct val="115000"/>
              </a:lnSpc>
              <a:spcBef>
                <a:spcPts val="0"/>
              </a:spcBef>
              <a:spcAft>
                <a:spcPts val="0"/>
              </a:spcAft>
              <a:buClr>
                <a:schemeClr val="dk1"/>
              </a:buClr>
              <a:buSzPts val="1000"/>
              <a:buFont typeface="Roboto"/>
              <a:buChar char="●"/>
              <a:defRPr sz="1000">
                <a:solidFill>
                  <a:schemeClr val="dk1"/>
                </a:solidFill>
                <a:latin typeface="Roboto"/>
                <a:ea typeface="Roboto"/>
                <a:cs typeface="Roboto"/>
                <a:sym typeface="Roboto"/>
              </a:defRPr>
            </a:lvl4pPr>
            <a:lvl5pPr indent="-285750" lvl="4" marL="2286000">
              <a:lnSpc>
                <a:spcPct val="115000"/>
              </a:lnSpc>
              <a:spcBef>
                <a:spcPts val="0"/>
              </a:spcBef>
              <a:spcAft>
                <a:spcPts val="0"/>
              </a:spcAft>
              <a:buClr>
                <a:schemeClr val="dk1"/>
              </a:buClr>
              <a:buSzPts val="900"/>
              <a:buFont typeface="Roboto"/>
              <a:buChar char="○"/>
              <a:defRPr sz="900">
                <a:solidFill>
                  <a:schemeClr val="dk1"/>
                </a:solidFill>
                <a:latin typeface="Roboto"/>
                <a:ea typeface="Roboto"/>
                <a:cs typeface="Roboto"/>
                <a:sym typeface="Roboto"/>
              </a:defRPr>
            </a:lvl5pPr>
            <a:lvl6pPr indent="-279400" lvl="5" marL="2743200">
              <a:lnSpc>
                <a:spcPct val="115000"/>
              </a:lnSpc>
              <a:spcBef>
                <a:spcPts val="0"/>
              </a:spcBef>
              <a:spcAft>
                <a:spcPts val="0"/>
              </a:spcAft>
              <a:buClr>
                <a:schemeClr val="dk1"/>
              </a:buClr>
              <a:buSzPts val="800"/>
              <a:buFont typeface="Roboto"/>
              <a:buChar char="■"/>
              <a:defRPr sz="800">
                <a:solidFill>
                  <a:schemeClr val="dk1"/>
                </a:solidFill>
                <a:latin typeface="Roboto"/>
                <a:ea typeface="Roboto"/>
                <a:cs typeface="Roboto"/>
                <a:sym typeface="Roboto"/>
              </a:defRPr>
            </a:lvl6pPr>
            <a:lvl7pPr indent="-279400" lvl="6" marL="3200400">
              <a:lnSpc>
                <a:spcPct val="115000"/>
              </a:lnSpc>
              <a:spcBef>
                <a:spcPts val="0"/>
              </a:spcBef>
              <a:spcAft>
                <a:spcPts val="0"/>
              </a:spcAft>
              <a:buClr>
                <a:schemeClr val="dk1"/>
              </a:buClr>
              <a:buSzPts val="800"/>
              <a:buFont typeface="Roboto"/>
              <a:buChar char="●"/>
              <a:defRPr sz="800">
                <a:solidFill>
                  <a:schemeClr val="dk1"/>
                </a:solidFill>
                <a:latin typeface="Roboto"/>
                <a:ea typeface="Roboto"/>
                <a:cs typeface="Roboto"/>
                <a:sym typeface="Roboto"/>
              </a:defRPr>
            </a:lvl7pPr>
            <a:lvl8pPr indent="-279400" lvl="7" marL="3657600">
              <a:lnSpc>
                <a:spcPct val="115000"/>
              </a:lnSpc>
              <a:spcBef>
                <a:spcPts val="0"/>
              </a:spcBef>
              <a:spcAft>
                <a:spcPts val="0"/>
              </a:spcAft>
              <a:buClr>
                <a:schemeClr val="dk1"/>
              </a:buClr>
              <a:buSzPts val="800"/>
              <a:buFont typeface="Roboto"/>
              <a:buChar char="○"/>
              <a:defRPr sz="800">
                <a:solidFill>
                  <a:schemeClr val="dk1"/>
                </a:solidFill>
                <a:latin typeface="Roboto"/>
                <a:ea typeface="Roboto"/>
                <a:cs typeface="Roboto"/>
                <a:sym typeface="Roboto"/>
              </a:defRPr>
            </a:lvl8pPr>
            <a:lvl9pPr indent="-279400" lvl="8" marL="4114800">
              <a:lnSpc>
                <a:spcPct val="115000"/>
              </a:lnSpc>
              <a:spcBef>
                <a:spcPts val="0"/>
              </a:spcBef>
              <a:spcAft>
                <a:spcPts val="0"/>
              </a:spcAft>
              <a:buClr>
                <a:schemeClr val="dk1"/>
              </a:buClr>
              <a:buSzPts val="800"/>
              <a:buFont typeface="Roboto"/>
              <a:buChar char="■"/>
              <a:defRPr sz="800">
                <a:solidFill>
                  <a:schemeClr val="dk1"/>
                </a:solidFill>
                <a:latin typeface="Roboto"/>
                <a:ea typeface="Roboto"/>
                <a:cs typeface="Roboto"/>
                <a:sym typeface="Roboto"/>
              </a:defRPr>
            </a:lvl9pPr>
          </a:lstStyle>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173">
          <p15:clr>
            <a:srgbClr val="E46962"/>
          </p15:clr>
        </p15:guide>
        <p15:guide id="2" pos="518">
          <p15:clr>
            <a:srgbClr val="E46962"/>
          </p15:clr>
        </p15:guide>
        <p15:guide id="3" pos="633">
          <p15:clr>
            <a:srgbClr val="E46962"/>
          </p15:clr>
        </p15:guide>
        <p15:guide id="4" pos="978">
          <p15:clr>
            <a:srgbClr val="E46962"/>
          </p15:clr>
        </p15:guide>
        <p15:guide id="5" pos="1093">
          <p15:clr>
            <a:srgbClr val="E46962"/>
          </p15:clr>
        </p15:guide>
        <p15:guide id="6" pos="1438">
          <p15:clr>
            <a:srgbClr val="E46962"/>
          </p15:clr>
        </p15:guide>
        <p15:guide id="7" pos="1553">
          <p15:clr>
            <a:srgbClr val="E46962"/>
          </p15:clr>
        </p15:guide>
        <p15:guide id="8" pos="1898">
          <p15:clr>
            <a:srgbClr val="E46962"/>
          </p15:clr>
        </p15:guide>
        <p15:guide id="9" pos="2019">
          <p15:clr>
            <a:srgbClr val="E46962"/>
          </p15:clr>
        </p15:guide>
        <p15:guide id="10" pos="2365">
          <p15:clr>
            <a:srgbClr val="E46962"/>
          </p15:clr>
        </p15:guide>
        <p15:guide id="11" pos="2480">
          <p15:clr>
            <a:srgbClr val="E46962"/>
          </p15:clr>
        </p15:guide>
        <p15:guide id="12" pos="2825">
          <p15:clr>
            <a:srgbClr val="E46962"/>
          </p15:clr>
        </p15:guide>
        <p15:guide id="13" pos="2940">
          <p15:clr>
            <a:srgbClr val="E46962"/>
          </p15:clr>
        </p15:guide>
        <p15:guide id="14" pos="3285">
          <p15:clr>
            <a:srgbClr val="E46962"/>
          </p15:clr>
        </p15:guide>
        <p15:guide id="15" pos="3400">
          <p15:clr>
            <a:srgbClr val="E46962"/>
          </p15:clr>
        </p15:guide>
        <p15:guide id="16" pos="3738">
          <p15:clr>
            <a:srgbClr val="E46962"/>
          </p15:clr>
        </p15:guide>
        <p15:guide id="17" pos="3860">
          <p15:clr>
            <a:srgbClr val="E46962"/>
          </p15:clr>
        </p15:guide>
        <p15:guide id="18" pos="4205">
          <p15:clr>
            <a:srgbClr val="E46962"/>
          </p15:clr>
        </p15:guide>
        <p15:guide id="19" pos="4320">
          <p15:clr>
            <a:srgbClr val="E46962"/>
          </p15:clr>
        </p15:guide>
        <p15:guide id="20" pos="4665">
          <p15:clr>
            <a:srgbClr val="E46962"/>
          </p15:clr>
        </p15:guide>
        <p15:guide id="21" pos="4780">
          <p15:clr>
            <a:srgbClr val="E46962"/>
          </p15:clr>
        </p15:guide>
        <p15:guide id="22" pos="5119">
          <p15:clr>
            <a:srgbClr val="E46962"/>
          </p15:clr>
        </p15:guide>
        <p15:guide id="23" pos="5240">
          <p15:clr>
            <a:srgbClr val="E46962"/>
          </p15:clr>
        </p15:guide>
        <p15:guide id="24" pos="5585">
          <p15:clr>
            <a:srgbClr val="E46962"/>
          </p15:clr>
        </p15:guide>
        <p15:guide id="25" orient="horz" pos="633">
          <p15:clr>
            <a:srgbClr val="E46962"/>
          </p15:clr>
        </p15:guide>
        <p15:guide id="26" orient="horz" pos="1150">
          <p15:clr>
            <a:srgbClr val="E46962"/>
          </p15:clr>
        </p15:guide>
        <p15:guide id="27" orient="horz" pos="1265">
          <p15:clr>
            <a:srgbClr val="E46962"/>
          </p15:clr>
        </p15:guide>
        <p15:guide id="28" orient="horz" pos="1783">
          <p15:clr>
            <a:srgbClr val="E46962"/>
          </p15:clr>
        </p15:guide>
        <p15:guide id="29" orient="horz" pos="1898">
          <p15:clr>
            <a:srgbClr val="E46962"/>
          </p15:clr>
        </p15:guide>
        <p15:guide id="30" orient="horz" pos="2422">
          <p15:clr>
            <a:srgbClr val="E46962"/>
          </p15:clr>
        </p15:guide>
        <p15:guide id="31" orient="horz" pos="2537">
          <p15:clr>
            <a:srgbClr val="E46962"/>
          </p15:clr>
        </p15:guide>
        <p15:guide id="32" orient="horz" pos="3061">
          <p15:clr>
            <a:srgbClr val="E46962"/>
          </p15:clr>
        </p15:guide>
        <p15:guide id="33" orient="horz" pos="179">
          <p15:clr>
            <a:srgbClr val="E46962"/>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51" name="Shape 251"/>
        <p:cNvGrpSpPr/>
        <p:nvPr/>
      </p:nvGrpSpPr>
      <p:grpSpPr>
        <a:xfrm>
          <a:off x="0" y="0"/>
          <a:ext cx="0" cy="0"/>
          <a:chOff x="0" y="0"/>
          <a:chExt cx="0" cy="0"/>
        </a:xfrm>
      </p:grpSpPr>
      <p:sp>
        <p:nvSpPr>
          <p:cNvPr id="252" name="Google Shape;252;p38"/>
          <p:cNvSpPr txBox="1"/>
          <p:nvPr>
            <p:ph type="title"/>
          </p:nvPr>
        </p:nvSpPr>
        <p:spPr>
          <a:xfrm>
            <a:off x="256200" y="212925"/>
            <a:ext cx="8520600" cy="338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1pPr>
            <a:lvl2pPr lvl="1">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2pPr>
            <a:lvl3pPr lvl="2">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3pPr>
            <a:lvl4pPr lvl="3">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4pPr>
            <a:lvl5pPr lvl="4">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5pPr>
            <a:lvl6pPr lvl="5">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6pPr>
            <a:lvl7pPr lvl="6">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7pPr>
            <a:lvl8pPr lvl="7">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8pPr>
            <a:lvl9pPr lvl="8">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9pPr>
          </a:lstStyle>
          <a:p/>
        </p:txBody>
      </p:sp>
      <p:sp>
        <p:nvSpPr>
          <p:cNvPr id="253" name="Google Shape;253;p38"/>
          <p:cNvSpPr txBox="1"/>
          <p:nvPr>
            <p:ph idx="1" type="body"/>
          </p:nvPr>
        </p:nvSpPr>
        <p:spPr>
          <a:xfrm>
            <a:off x="256200" y="1017600"/>
            <a:ext cx="8520600" cy="3416400"/>
          </a:xfrm>
          <a:prstGeom prst="rect">
            <a:avLst/>
          </a:prstGeom>
          <a:noFill/>
          <a:ln>
            <a:noFill/>
          </a:ln>
        </p:spPr>
        <p:txBody>
          <a:bodyPr anchorCtr="0" anchor="t" bIns="91425" lIns="91425" spcFirstLastPara="1" rIns="91425" wrap="square" tIns="91425">
            <a:normAutofit/>
          </a:bodyPr>
          <a:lstStyle>
            <a:lvl1pPr indent="-330200" lvl="0" marL="457200">
              <a:lnSpc>
                <a:spcPct val="115000"/>
              </a:lnSpc>
              <a:spcBef>
                <a:spcPts val="0"/>
              </a:spcBef>
              <a:spcAft>
                <a:spcPts val="0"/>
              </a:spcAft>
              <a:buClr>
                <a:schemeClr val="dk1"/>
              </a:buClr>
              <a:buSzPts val="1600"/>
              <a:buFont typeface="Roboto"/>
              <a:buChar char="●"/>
              <a:defRPr sz="16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04800" lvl="2" marL="13716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3pPr>
            <a:lvl4pPr indent="-292100" lvl="3" marL="1828800">
              <a:lnSpc>
                <a:spcPct val="115000"/>
              </a:lnSpc>
              <a:spcBef>
                <a:spcPts val="0"/>
              </a:spcBef>
              <a:spcAft>
                <a:spcPts val="0"/>
              </a:spcAft>
              <a:buClr>
                <a:schemeClr val="dk1"/>
              </a:buClr>
              <a:buSzPts val="1000"/>
              <a:buFont typeface="Roboto"/>
              <a:buChar char="●"/>
              <a:defRPr sz="1000">
                <a:solidFill>
                  <a:schemeClr val="dk1"/>
                </a:solidFill>
                <a:latin typeface="Roboto"/>
                <a:ea typeface="Roboto"/>
                <a:cs typeface="Roboto"/>
                <a:sym typeface="Roboto"/>
              </a:defRPr>
            </a:lvl4pPr>
            <a:lvl5pPr indent="-285750" lvl="4" marL="2286000">
              <a:lnSpc>
                <a:spcPct val="115000"/>
              </a:lnSpc>
              <a:spcBef>
                <a:spcPts val="0"/>
              </a:spcBef>
              <a:spcAft>
                <a:spcPts val="0"/>
              </a:spcAft>
              <a:buClr>
                <a:schemeClr val="dk1"/>
              </a:buClr>
              <a:buSzPts val="900"/>
              <a:buFont typeface="Roboto"/>
              <a:buChar char="○"/>
              <a:defRPr sz="900">
                <a:solidFill>
                  <a:schemeClr val="dk1"/>
                </a:solidFill>
                <a:latin typeface="Roboto"/>
                <a:ea typeface="Roboto"/>
                <a:cs typeface="Roboto"/>
                <a:sym typeface="Roboto"/>
              </a:defRPr>
            </a:lvl5pPr>
            <a:lvl6pPr indent="-279400" lvl="5" marL="2743200">
              <a:lnSpc>
                <a:spcPct val="115000"/>
              </a:lnSpc>
              <a:spcBef>
                <a:spcPts val="0"/>
              </a:spcBef>
              <a:spcAft>
                <a:spcPts val="0"/>
              </a:spcAft>
              <a:buClr>
                <a:schemeClr val="dk1"/>
              </a:buClr>
              <a:buSzPts val="800"/>
              <a:buFont typeface="Roboto"/>
              <a:buChar char="■"/>
              <a:defRPr sz="800">
                <a:solidFill>
                  <a:schemeClr val="dk1"/>
                </a:solidFill>
                <a:latin typeface="Roboto"/>
                <a:ea typeface="Roboto"/>
                <a:cs typeface="Roboto"/>
                <a:sym typeface="Roboto"/>
              </a:defRPr>
            </a:lvl6pPr>
            <a:lvl7pPr indent="-279400" lvl="6" marL="3200400">
              <a:lnSpc>
                <a:spcPct val="115000"/>
              </a:lnSpc>
              <a:spcBef>
                <a:spcPts val="0"/>
              </a:spcBef>
              <a:spcAft>
                <a:spcPts val="0"/>
              </a:spcAft>
              <a:buClr>
                <a:schemeClr val="dk1"/>
              </a:buClr>
              <a:buSzPts val="800"/>
              <a:buFont typeface="Roboto"/>
              <a:buChar char="●"/>
              <a:defRPr sz="800">
                <a:solidFill>
                  <a:schemeClr val="dk1"/>
                </a:solidFill>
                <a:latin typeface="Roboto"/>
                <a:ea typeface="Roboto"/>
                <a:cs typeface="Roboto"/>
                <a:sym typeface="Roboto"/>
              </a:defRPr>
            </a:lvl7pPr>
            <a:lvl8pPr indent="-279400" lvl="7" marL="3657600">
              <a:lnSpc>
                <a:spcPct val="115000"/>
              </a:lnSpc>
              <a:spcBef>
                <a:spcPts val="0"/>
              </a:spcBef>
              <a:spcAft>
                <a:spcPts val="0"/>
              </a:spcAft>
              <a:buClr>
                <a:schemeClr val="dk1"/>
              </a:buClr>
              <a:buSzPts val="800"/>
              <a:buFont typeface="Roboto"/>
              <a:buChar char="○"/>
              <a:defRPr sz="800">
                <a:solidFill>
                  <a:schemeClr val="dk1"/>
                </a:solidFill>
                <a:latin typeface="Roboto"/>
                <a:ea typeface="Roboto"/>
                <a:cs typeface="Roboto"/>
                <a:sym typeface="Roboto"/>
              </a:defRPr>
            </a:lvl8pPr>
            <a:lvl9pPr indent="-279400" lvl="8" marL="4114800">
              <a:lnSpc>
                <a:spcPct val="115000"/>
              </a:lnSpc>
              <a:spcBef>
                <a:spcPts val="0"/>
              </a:spcBef>
              <a:spcAft>
                <a:spcPts val="0"/>
              </a:spcAft>
              <a:buClr>
                <a:schemeClr val="dk1"/>
              </a:buClr>
              <a:buSzPts val="800"/>
              <a:buFont typeface="Roboto"/>
              <a:buChar char="■"/>
              <a:defRPr sz="800">
                <a:solidFill>
                  <a:schemeClr val="dk1"/>
                </a:solidFill>
                <a:latin typeface="Roboto"/>
                <a:ea typeface="Roboto"/>
                <a:cs typeface="Roboto"/>
                <a:sym typeface="Roboto"/>
              </a:defRPr>
            </a:lvl9pPr>
          </a:lstStyle>
          <a:p/>
        </p:txBody>
      </p:sp>
    </p:spTree>
  </p:cSld>
  <p:clrMap accent1="accent1" accent2="accent2" accent3="accent3" accent4="accent4" accent5="accent5" accent6="accent6" bg1="lt1" bg2="dk2" tx1="dk1" tx2="lt2" folHlink="folHlink" hlink="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173">
          <p15:clr>
            <a:srgbClr val="E46962"/>
          </p15:clr>
        </p15:guide>
        <p15:guide id="2" pos="518">
          <p15:clr>
            <a:srgbClr val="E46962"/>
          </p15:clr>
        </p15:guide>
        <p15:guide id="3" pos="633">
          <p15:clr>
            <a:srgbClr val="E46962"/>
          </p15:clr>
        </p15:guide>
        <p15:guide id="4" pos="978">
          <p15:clr>
            <a:srgbClr val="E46962"/>
          </p15:clr>
        </p15:guide>
        <p15:guide id="5" pos="1093">
          <p15:clr>
            <a:srgbClr val="E46962"/>
          </p15:clr>
        </p15:guide>
        <p15:guide id="6" pos="1438">
          <p15:clr>
            <a:srgbClr val="E46962"/>
          </p15:clr>
        </p15:guide>
        <p15:guide id="7" pos="1553">
          <p15:clr>
            <a:srgbClr val="E46962"/>
          </p15:clr>
        </p15:guide>
        <p15:guide id="8" pos="1898">
          <p15:clr>
            <a:srgbClr val="E46962"/>
          </p15:clr>
        </p15:guide>
        <p15:guide id="9" pos="2019">
          <p15:clr>
            <a:srgbClr val="E46962"/>
          </p15:clr>
        </p15:guide>
        <p15:guide id="10" pos="2365">
          <p15:clr>
            <a:srgbClr val="E46962"/>
          </p15:clr>
        </p15:guide>
        <p15:guide id="11" pos="2480">
          <p15:clr>
            <a:srgbClr val="E46962"/>
          </p15:clr>
        </p15:guide>
        <p15:guide id="12" pos="2825">
          <p15:clr>
            <a:srgbClr val="E46962"/>
          </p15:clr>
        </p15:guide>
        <p15:guide id="13" pos="2940">
          <p15:clr>
            <a:srgbClr val="E46962"/>
          </p15:clr>
        </p15:guide>
        <p15:guide id="14" pos="3285">
          <p15:clr>
            <a:srgbClr val="E46962"/>
          </p15:clr>
        </p15:guide>
        <p15:guide id="15" pos="3400">
          <p15:clr>
            <a:srgbClr val="E46962"/>
          </p15:clr>
        </p15:guide>
        <p15:guide id="16" pos="3738">
          <p15:clr>
            <a:srgbClr val="E46962"/>
          </p15:clr>
        </p15:guide>
        <p15:guide id="17" pos="3860">
          <p15:clr>
            <a:srgbClr val="E46962"/>
          </p15:clr>
        </p15:guide>
        <p15:guide id="18" pos="4205">
          <p15:clr>
            <a:srgbClr val="E46962"/>
          </p15:clr>
        </p15:guide>
        <p15:guide id="19" pos="4320">
          <p15:clr>
            <a:srgbClr val="E46962"/>
          </p15:clr>
        </p15:guide>
        <p15:guide id="20" pos="4665">
          <p15:clr>
            <a:srgbClr val="E46962"/>
          </p15:clr>
        </p15:guide>
        <p15:guide id="21" pos="4780">
          <p15:clr>
            <a:srgbClr val="E46962"/>
          </p15:clr>
        </p15:guide>
        <p15:guide id="22" pos="5119">
          <p15:clr>
            <a:srgbClr val="E46962"/>
          </p15:clr>
        </p15:guide>
        <p15:guide id="23" pos="5240">
          <p15:clr>
            <a:srgbClr val="E46962"/>
          </p15:clr>
        </p15:guide>
        <p15:guide id="24" pos="5585">
          <p15:clr>
            <a:srgbClr val="E46962"/>
          </p15:clr>
        </p15:guide>
        <p15:guide id="25" orient="horz" pos="633">
          <p15:clr>
            <a:srgbClr val="E46962"/>
          </p15:clr>
        </p15:guide>
        <p15:guide id="26" orient="horz" pos="1150">
          <p15:clr>
            <a:srgbClr val="E46962"/>
          </p15:clr>
        </p15:guide>
        <p15:guide id="27" orient="horz" pos="1265">
          <p15:clr>
            <a:srgbClr val="E46962"/>
          </p15:clr>
        </p15:guide>
        <p15:guide id="28" orient="horz" pos="1783">
          <p15:clr>
            <a:srgbClr val="E46962"/>
          </p15:clr>
        </p15:guide>
        <p15:guide id="29" orient="horz" pos="1898">
          <p15:clr>
            <a:srgbClr val="E46962"/>
          </p15:clr>
        </p15:guide>
        <p15:guide id="30" orient="horz" pos="2422">
          <p15:clr>
            <a:srgbClr val="E46962"/>
          </p15:clr>
        </p15:guide>
        <p15:guide id="31" orient="horz" pos="2537">
          <p15:clr>
            <a:srgbClr val="E46962"/>
          </p15:clr>
        </p15:guide>
        <p15:guide id="32" orient="horz" pos="3061">
          <p15:clr>
            <a:srgbClr val="E46962"/>
          </p15:clr>
        </p15:guide>
        <p15:guide id="33" orient="horz" pos="179">
          <p15:clr>
            <a:srgbClr val="E46962"/>
          </p15:clr>
        </p15:guide>
      </p15:sldGuideLst>
    </p:ext>
  </p:extLst>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412" name="Shape 412"/>
        <p:cNvGrpSpPr/>
        <p:nvPr/>
      </p:nvGrpSpPr>
      <p:grpSpPr>
        <a:xfrm>
          <a:off x="0" y="0"/>
          <a:ext cx="0" cy="0"/>
          <a:chOff x="0" y="0"/>
          <a:chExt cx="0" cy="0"/>
        </a:xfrm>
      </p:grpSpPr>
      <p:sp>
        <p:nvSpPr>
          <p:cNvPr id="413" name="Google Shape;413;p58"/>
          <p:cNvSpPr txBox="1"/>
          <p:nvPr>
            <p:ph type="title"/>
          </p:nvPr>
        </p:nvSpPr>
        <p:spPr>
          <a:xfrm>
            <a:off x="256200" y="212925"/>
            <a:ext cx="8520600" cy="338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1pPr>
            <a:lvl2pPr lvl="1">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2pPr>
            <a:lvl3pPr lvl="2">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3pPr>
            <a:lvl4pPr lvl="3">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4pPr>
            <a:lvl5pPr lvl="4">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5pPr>
            <a:lvl6pPr lvl="5">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6pPr>
            <a:lvl7pPr lvl="6">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7pPr>
            <a:lvl8pPr lvl="7">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8pPr>
            <a:lvl9pPr lvl="8">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9pPr>
          </a:lstStyle>
          <a:p/>
        </p:txBody>
      </p:sp>
      <p:sp>
        <p:nvSpPr>
          <p:cNvPr id="414" name="Google Shape;414;p58"/>
          <p:cNvSpPr txBox="1"/>
          <p:nvPr>
            <p:ph idx="1" type="body"/>
          </p:nvPr>
        </p:nvSpPr>
        <p:spPr>
          <a:xfrm>
            <a:off x="256200" y="1017600"/>
            <a:ext cx="8520600" cy="3416400"/>
          </a:xfrm>
          <a:prstGeom prst="rect">
            <a:avLst/>
          </a:prstGeom>
          <a:noFill/>
          <a:ln>
            <a:noFill/>
          </a:ln>
        </p:spPr>
        <p:txBody>
          <a:bodyPr anchorCtr="0" anchor="t" bIns="91425" lIns="91425" spcFirstLastPara="1" rIns="91425" wrap="square" tIns="91425">
            <a:normAutofit/>
          </a:bodyPr>
          <a:lstStyle>
            <a:lvl1pPr indent="-330200" lvl="0" marL="457200">
              <a:lnSpc>
                <a:spcPct val="115000"/>
              </a:lnSpc>
              <a:spcBef>
                <a:spcPts val="0"/>
              </a:spcBef>
              <a:spcAft>
                <a:spcPts val="0"/>
              </a:spcAft>
              <a:buClr>
                <a:schemeClr val="dk1"/>
              </a:buClr>
              <a:buSzPts val="1600"/>
              <a:buFont typeface="Roboto"/>
              <a:buChar char="●"/>
              <a:defRPr sz="16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04800" lvl="2" marL="13716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3pPr>
            <a:lvl4pPr indent="-292100" lvl="3" marL="1828800">
              <a:lnSpc>
                <a:spcPct val="115000"/>
              </a:lnSpc>
              <a:spcBef>
                <a:spcPts val="0"/>
              </a:spcBef>
              <a:spcAft>
                <a:spcPts val="0"/>
              </a:spcAft>
              <a:buClr>
                <a:schemeClr val="dk1"/>
              </a:buClr>
              <a:buSzPts val="1000"/>
              <a:buFont typeface="Roboto"/>
              <a:buChar char="●"/>
              <a:defRPr sz="1000">
                <a:solidFill>
                  <a:schemeClr val="dk1"/>
                </a:solidFill>
                <a:latin typeface="Roboto"/>
                <a:ea typeface="Roboto"/>
                <a:cs typeface="Roboto"/>
                <a:sym typeface="Roboto"/>
              </a:defRPr>
            </a:lvl4pPr>
            <a:lvl5pPr indent="-285750" lvl="4" marL="2286000">
              <a:lnSpc>
                <a:spcPct val="115000"/>
              </a:lnSpc>
              <a:spcBef>
                <a:spcPts val="0"/>
              </a:spcBef>
              <a:spcAft>
                <a:spcPts val="0"/>
              </a:spcAft>
              <a:buClr>
                <a:schemeClr val="dk1"/>
              </a:buClr>
              <a:buSzPts val="900"/>
              <a:buFont typeface="Roboto"/>
              <a:buChar char="○"/>
              <a:defRPr sz="900">
                <a:solidFill>
                  <a:schemeClr val="dk1"/>
                </a:solidFill>
                <a:latin typeface="Roboto"/>
                <a:ea typeface="Roboto"/>
                <a:cs typeface="Roboto"/>
                <a:sym typeface="Roboto"/>
              </a:defRPr>
            </a:lvl5pPr>
            <a:lvl6pPr indent="-279400" lvl="5" marL="2743200">
              <a:lnSpc>
                <a:spcPct val="115000"/>
              </a:lnSpc>
              <a:spcBef>
                <a:spcPts val="0"/>
              </a:spcBef>
              <a:spcAft>
                <a:spcPts val="0"/>
              </a:spcAft>
              <a:buClr>
                <a:schemeClr val="dk1"/>
              </a:buClr>
              <a:buSzPts val="800"/>
              <a:buFont typeface="Roboto"/>
              <a:buChar char="■"/>
              <a:defRPr sz="800">
                <a:solidFill>
                  <a:schemeClr val="dk1"/>
                </a:solidFill>
                <a:latin typeface="Roboto"/>
                <a:ea typeface="Roboto"/>
                <a:cs typeface="Roboto"/>
                <a:sym typeface="Roboto"/>
              </a:defRPr>
            </a:lvl6pPr>
            <a:lvl7pPr indent="-279400" lvl="6" marL="3200400">
              <a:lnSpc>
                <a:spcPct val="115000"/>
              </a:lnSpc>
              <a:spcBef>
                <a:spcPts val="0"/>
              </a:spcBef>
              <a:spcAft>
                <a:spcPts val="0"/>
              </a:spcAft>
              <a:buClr>
                <a:schemeClr val="dk1"/>
              </a:buClr>
              <a:buSzPts val="800"/>
              <a:buFont typeface="Roboto"/>
              <a:buChar char="●"/>
              <a:defRPr sz="800">
                <a:solidFill>
                  <a:schemeClr val="dk1"/>
                </a:solidFill>
                <a:latin typeface="Roboto"/>
                <a:ea typeface="Roboto"/>
                <a:cs typeface="Roboto"/>
                <a:sym typeface="Roboto"/>
              </a:defRPr>
            </a:lvl7pPr>
            <a:lvl8pPr indent="-279400" lvl="7" marL="3657600">
              <a:lnSpc>
                <a:spcPct val="115000"/>
              </a:lnSpc>
              <a:spcBef>
                <a:spcPts val="0"/>
              </a:spcBef>
              <a:spcAft>
                <a:spcPts val="0"/>
              </a:spcAft>
              <a:buClr>
                <a:schemeClr val="dk1"/>
              </a:buClr>
              <a:buSzPts val="800"/>
              <a:buFont typeface="Roboto"/>
              <a:buChar char="○"/>
              <a:defRPr sz="800">
                <a:solidFill>
                  <a:schemeClr val="dk1"/>
                </a:solidFill>
                <a:latin typeface="Roboto"/>
                <a:ea typeface="Roboto"/>
                <a:cs typeface="Roboto"/>
                <a:sym typeface="Roboto"/>
              </a:defRPr>
            </a:lvl8pPr>
            <a:lvl9pPr indent="-279400" lvl="8" marL="4114800">
              <a:lnSpc>
                <a:spcPct val="115000"/>
              </a:lnSpc>
              <a:spcBef>
                <a:spcPts val="0"/>
              </a:spcBef>
              <a:spcAft>
                <a:spcPts val="0"/>
              </a:spcAft>
              <a:buClr>
                <a:schemeClr val="dk1"/>
              </a:buClr>
              <a:buSzPts val="800"/>
              <a:buFont typeface="Roboto"/>
              <a:buChar char="■"/>
              <a:defRPr sz="800">
                <a:solidFill>
                  <a:schemeClr val="dk1"/>
                </a:solidFill>
                <a:latin typeface="Roboto"/>
                <a:ea typeface="Roboto"/>
                <a:cs typeface="Roboto"/>
                <a:sym typeface="Roboto"/>
              </a:defRPr>
            </a:lvl9pPr>
          </a:lstStyle>
          <a:p/>
        </p:txBody>
      </p:sp>
    </p:spTree>
  </p:cSld>
  <p:clrMap accent1="accent1" accent2="accent2" accent3="accent3" accent4="accent4" accent5="accent5" accent6="accent6" bg1="lt1" bg2="dk2" tx1="dk1" tx2="lt2" folHlink="folHlink" hlink="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 id="2147483725" r:id="rId24"/>
    <p:sldLayoutId id="2147483726" r:id="rId25"/>
    <p:sldLayoutId id="2147483727" r:id="rId26"/>
    <p:sldLayoutId id="2147483728" r:id="rId2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173">
          <p15:clr>
            <a:srgbClr val="E46962"/>
          </p15:clr>
        </p15:guide>
        <p15:guide id="2" pos="518">
          <p15:clr>
            <a:srgbClr val="E46962"/>
          </p15:clr>
        </p15:guide>
        <p15:guide id="3" pos="633">
          <p15:clr>
            <a:srgbClr val="E46962"/>
          </p15:clr>
        </p15:guide>
        <p15:guide id="4" pos="978">
          <p15:clr>
            <a:srgbClr val="E46962"/>
          </p15:clr>
        </p15:guide>
        <p15:guide id="5" pos="1093">
          <p15:clr>
            <a:srgbClr val="E46962"/>
          </p15:clr>
        </p15:guide>
        <p15:guide id="6" pos="1438">
          <p15:clr>
            <a:srgbClr val="E46962"/>
          </p15:clr>
        </p15:guide>
        <p15:guide id="7" pos="1553">
          <p15:clr>
            <a:srgbClr val="E46962"/>
          </p15:clr>
        </p15:guide>
        <p15:guide id="8" pos="1898">
          <p15:clr>
            <a:srgbClr val="E46962"/>
          </p15:clr>
        </p15:guide>
        <p15:guide id="9" pos="2019">
          <p15:clr>
            <a:srgbClr val="E46962"/>
          </p15:clr>
        </p15:guide>
        <p15:guide id="10" pos="2365">
          <p15:clr>
            <a:srgbClr val="E46962"/>
          </p15:clr>
        </p15:guide>
        <p15:guide id="11" pos="2480">
          <p15:clr>
            <a:srgbClr val="E46962"/>
          </p15:clr>
        </p15:guide>
        <p15:guide id="12" pos="2825">
          <p15:clr>
            <a:srgbClr val="E46962"/>
          </p15:clr>
        </p15:guide>
        <p15:guide id="13" pos="2940">
          <p15:clr>
            <a:srgbClr val="E46962"/>
          </p15:clr>
        </p15:guide>
        <p15:guide id="14" pos="3285">
          <p15:clr>
            <a:srgbClr val="E46962"/>
          </p15:clr>
        </p15:guide>
        <p15:guide id="15" pos="3400">
          <p15:clr>
            <a:srgbClr val="E46962"/>
          </p15:clr>
        </p15:guide>
        <p15:guide id="16" pos="3738">
          <p15:clr>
            <a:srgbClr val="E46962"/>
          </p15:clr>
        </p15:guide>
        <p15:guide id="17" pos="3860">
          <p15:clr>
            <a:srgbClr val="E46962"/>
          </p15:clr>
        </p15:guide>
        <p15:guide id="18" pos="4205">
          <p15:clr>
            <a:srgbClr val="E46962"/>
          </p15:clr>
        </p15:guide>
        <p15:guide id="19" pos="4320">
          <p15:clr>
            <a:srgbClr val="E46962"/>
          </p15:clr>
        </p15:guide>
        <p15:guide id="20" pos="4665">
          <p15:clr>
            <a:srgbClr val="E46962"/>
          </p15:clr>
        </p15:guide>
        <p15:guide id="21" pos="4780">
          <p15:clr>
            <a:srgbClr val="E46962"/>
          </p15:clr>
        </p15:guide>
        <p15:guide id="22" pos="5119">
          <p15:clr>
            <a:srgbClr val="E46962"/>
          </p15:clr>
        </p15:guide>
        <p15:guide id="23" pos="5240">
          <p15:clr>
            <a:srgbClr val="E46962"/>
          </p15:clr>
        </p15:guide>
        <p15:guide id="24" pos="5585">
          <p15:clr>
            <a:srgbClr val="E46962"/>
          </p15:clr>
        </p15:guide>
        <p15:guide id="25" orient="horz" pos="633">
          <p15:clr>
            <a:srgbClr val="E46962"/>
          </p15:clr>
        </p15:guide>
        <p15:guide id="26" orient="horz" pos="1150">
          <p15:clr>
            <a:srgbClr val="E46962"/>
          </p15:clr>
        </p15:guide>
        <p15:guide id="27" orient="horz" pos="1265">
          <p15:clr>
            <a:srgbClr val="E46962"/>
          </p15:clr>
        </p15:guide>
        <p15:guide id="28" orient="horz" pos="1783">
          <p15:clr>
            <a:srgbClr val="E46962"/>
          </p15:clr>
        </p15:guide>
        <p15:guide id="29" orient="horz" pos="1898">
          <p15:clr>
            <a:srgbClr val="E46962"/>
          </p15:clr>
        </p15:guide>
        <p15:guide id="30" orient="horz" pos="2422">
          <p15:clr>
            <a:srgbClr val="E46962"/>
          </p15:clr>
        </p15:guide>
        <p15:guide id="31" orient="horz" pos="2537">
          <p15:clr>
            <a:srgbClr val="E46962"/>
          </p15:clr>
        </p15:guide>
        <p15:guide id="32" orient="horz" pos="3061">
          <p15:clr>
            <a:srgbClr val="E46962"/>
          </p15:clr>
        </p15:guide>
        <p15:guide id="33" orient="horz" pos="179">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5.xml"/><Relationship Id="rId9" Type="http://schemas.openxmlformats.org/officeDocument/2006/relationships/image" Target="../media/image3.png"/><Relationship Id="rId5" Type="http://schemas.openxmlformats.org/officeDocument/2006/relationships/slide" Target="/ppt/slides/slide8.xml"/><Relationship Id="rId6" Type="http://schemas.openxmlformats.org/officeDocument/2006/relationships/slide" Target="/ppt/slides/slide11.xml"/><Relationship Id="rId7" Type="http://schemas.openxmlformats.org/officeDocument/2006/relationships/slide" Target="/ppt/slides/slide14.xml"/><Relationship Id="rId8" Type="http://schemas.openxmlformats.org/officeDocument/2006/relationships/slide" Target="/ppt/slides/slide16.xml"/><Relationship Id="rId11" Type="http://schemas.openxmlformats.org/officeDocument/2006/relationships/slide" Target="/ppt/slides/slide19.xml"/><Relationship Id="rId10" Type="http://schemas.openxmlformats.org/officeDocument/2006/relationships/image" Target="../media/image1.png"/><Relationship Id="rId13" Type="http://schemas.openxmlformats.org/officeDocument/2006/relationships/slide" Target="/ppt/slides/slide23.xml"/><Relationship Id="rId12" Type="http://schemas.openxmlformats.org/officeDocument/2006/relationships/slide" Target="/ppt/slides/slide21.xml"/><Relationship Id="rId15" Type="http://schemas.openxmlformats.org/officeDocument/2006/relationships/slide" Target="/ppt/slides/slide27.xml"/><Relationship Id="rId14" Type="http://schemas.openxmlformats.org/officeDocument/2006/relationships/slide" Target="/ppt/slides/slide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9.jp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16.png"/><Relationship Id="rId7" Type="http://schemas.openxmlformats.org/officeDocument/2006/relationships/hyperlink" Target="https://winningbydesign.com/growth-institute/?utm_campaign=gybos-toolkit-unlock-link&amp;utm_medium=content&amp;utm_source=slide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10.jpg"/><Relationship Id="rId4" Type="http://schemas.openxmlformats.org/officeDocument/2006/relationships/image" Target="../media/image16.png"/><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hyperlink" Target="https://winningbydesign.com/growth-institute/?utm_campaign=gybos-toolkit-unlock-link&amp;utm_medium=content&amp;utm_source=slide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7.jp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16.png"/><Relationship Id="rId7" Type="http://schemas.openxmlformats.org/officeDocument/2006/relationships/hyperlink" Target="https://winningbydesign.com/growth-institute/?utm_campaign=gybos-toolkit-unlock-link&amp;utm_medium=content&amp;utm_source=slide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6.jpg"/><Relationship Id="rId4" Type="http://schemas.openxmlformats.org/officeDocument/2006/relationships/image" Target="../media/image16.png"/><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hyperlink" Target="https://winningbydesign.com/growth-institute/?utm_campaign=gybos-toolkit-unlock-link&amp;utm_medium=content&amp;utm_source=slide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8.xml"/><Relationship Id="rId3" Type="http://schemas.openxmlformats.org/officeDocument/2006/relationships/image" Target="../media/image8.jpg"/><Relationship Id="rId4" Type="http://schemas.openxmlformats.org/officeDocument/2006/relationships/image" Target="../media/image16.png"/><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hyperlink" Target="https://winningbydesign.com/growth-institute/?utm_campaign=gybos-toolkit-unlock-link&amp;utm_medium=content&amp;utm_source=slide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9.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pic>
        <p:nvPicPr>
          <p:cNvPr id="637" name="Google Shape;637;p86" title="GYBOS_BackgroundExecutionx4.png"/>
          <p:cNvPicPr preferRelativeResize="0"/>
          <p:nvPr/>
        </p:nvPicPr>
        <p:blipFill rotWithShape="1">
          <a:blip r:embed="rId3">
            <a:alphaModFix/>
          </a:blip>
          <a:srcRect b="0" l="0" r="0" t="0"/>
          <a:stretch/>
        </p:blipFill>
        <p:spPr>
          <a:xfrm>
            <a:off x="3994471" y="-4125"/>
            <a:ext cx="5143429" cy="5143501"/>
          </a:xfrm>
          <a:prstGeom prst="rect">
            <a:avLst/>
          </a:prstGeom>
          <a:noFill/>
          <a:ln>
            <a:noFill/>
          </a:ln>
        </p:spPr>
      </p:pic>
      <p:sp>
        <p:nvSpPr>
          <p:cNvPr id="638" name="Google Shape;638;p86"/>
          <p:cNvSpPr txBox="1"/>
          <p:nvPr>
            <p:ph idx="4294967295" type="title"/>
          </p:nvPr>
        </p:nvSpPr>
        <p:spPr>
          <a:xfrm>
            <a:off x="380026" y="1502999"/>
            <a:ext cx="2795400" cy="835200"/>
          </a:xfrm>
          <a:prstGeom prst="rect">
            <a:avLst/>
          </a:prstGeom>
        </p:spPr>
        <p:txBody>
          <a:bodyPr anchorCtr="0" anchor="ctr" bIns="0" lIns="0" spcFirstLastPara="1" rIns="0" wrap="square" tIns="0">
            <a:noAutofit/>
          </a:bodyPr>
          <a:lstStyle/>
          <a:p>
            <a:pPr indent="0" lvl="0" marL="0" rtl="0" algn="l">
              <a:lnSpc>
                <a:spcPct val="90000"/>
              </a:lnSpc>
              <a:spcBef>
                <a:spcPts val="0"/>
              </a:spcBef>
              <a:spcAft>
                <a:spcPts val="0"/>
              </a:spcAft>
              <a:buNone/>
            </a:pPr>
            <a:r>
              <a:rPr lang="en" sz="2100">
                <a:latin typeface="Lexend Light"/>
                <a:ea typeface="Lexend Light"/>
                <a:cs typeface="Lexend Light"/>
                <a:sym typeface="Lexend Light"/>
              </a:rPr>
              <a:t>GTM Alignment </a:t>
            </a:r>
            <a:br>
              <a:rPr lang="en" sz="2100">
                <a:latin typeface="Lexend Light"/>
                <a:ea typeface="Lexend Light"/>
                <a:cs typeface="Lexend Light"/>
                <a:sym typeface="Lexend Light"/>
              </a:rPr>
            </a:br>
            <a:r>
              <a:rPr lang="en" sz="2100">
                <a:latin typeface="Lexend Light"/>
                <a:ea typeface="Lexend Light"/>
                <a:cs typeface="Lexend Light"/>
                <a:sym typeface="Lexend Light"/>
              </a:rPr>
              <a:t>Toolkit for </a:t>
            </a:r>
            <a:r>
              <a:rPr lang="en" sz="2100">
                <a:solidFill>
                  <a:schemeClr val="accent1"/>
                </a:solidFill>
                <a:latin typeface="Lexend Light"/>
                <a:ea typeface="Lexend Light"/>
                <a:cs typeface="Lexend Light"/>
                <a:sym typeface="Lexend Light"/>
              </a:rPr>
              <a:t>Predictable Recurring Revenue</a:t>
            </a:r>
            <a:endParaRPr sz="2100">
              <a:solidFill>
                <a:schemeClr val="accent1"/>
              </a:solidFill>
              <a:latin typeface="Lexend Light"/>
              <a:ea typeface="Lexend Light"/>
              <a:cs typeface="Lexend Light"/>
              <a:sym typeface="Lexend Light"/>
            </a:endParaRPr>
          </a:p>
        </p:txBody>
      </p:sp>
      <p:sp>
        <p:nvSpPr>
          <p:cNvPr id="639" name="Google Shape;639;p86"/>
          <p:cNvSpPr txBox="1"/>
          <p:nvPr>
            <p:ph idx="4294967295" type="title"/>
          </p:nvPr>
        </p:nvSpPr>
        <p:spPr>
          <a:xfrm>
            <a:off x="380026" y="429570"/>
            <a:ext cx="3225000" cy="1047300"/>
          </a:xfrm>
          <a:prstGeom prst="rect">
            <a:avLst/>
          </a:prstGeom>
        </p:spPr>
        <p:txBody>
          <a:bodyPr anchorCtr="0" anchor="ctr" bIns="0" lIns="0" spcFirstLastPara="1" rIns="0" wrap="square" tIns="0">
            <a:noAutofit/>
          </a:bodyPr>
          <a:lstStyle/>
          <a:p>
            <a:pPr indent="0" lvl="0" marL="0" rtl="0" algn="l">
              <a:lnSpc>
                <a:spcPct val="80000"/>
              </a:lnSpc>
              <a:spcBef>
                <a:spcPts val="0"/>
              </a:spcBef>
              <a:spcAft>
                <a:spcPts val="0"/>
              </a:spcAft>
              <a:buNone/>
            </a:pPr>
            <a:r>
              <a:rPr lang="en" sz="3800">
                <a:latin typeface="Lexend SemiBold"/>
                <a:ea typeface="Lexend SemiBold"/>
                <a:cs typeface="Lexend SemiBold"/>
                <a:sym typeface="Lexend SemiBold"/>
              </a:rPr>
              <a:t>THE BOWTIE </a:t>
            </a:r>
            <a:r>
              <a:rPr lang="en" sz="3800">
                <a:latin typeface="Lexend SemiBold"/>
                <a:ea typeface="Lexend SemiBold"/>
                <a:cs typeface="Lexend SemiBold"/>
                <a:sym typeface="Lexend SemiBold"/>
              </a:rPr>
              <a:t>TOOLKIT</a:t>
            </a:r>
            <a:endParaRPr sz="3800">
              <a:latin typeface="Lexend SemiBold"/>
              <a:ea typeface="Lexend SemiBold"/>
              <a:cs typeface="Lexend SemiBold"/>
              <a:sym typeface="Lexend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0" name="Shape 1050"/>
        <p:cNvGrpSpPr/>
        <p:nvPr/>
      </p:nvGrpSpPr>
      <p:grpSpPr>
        <a:xfrm>
          <a:off x="0" y="0"/>
          <a:ext cx="0" cy="0"/>
          <a:chOff x="0" y="0"/>
          <a:chExt cx="0" cy="0"/>
        </a:xfrm>
      </p:grpSpPr>
      <p:sp>
        <p:nvSpPr>
          <p:cNvPr id="1051" name="Google Shape;1051;p95"/>
          <p:cNvSpPr txBox="1"/>
          <p:nvPr/>
        </p:nvSpPr>
        <p:spPr>
          <a:xfrm>
            <a:off x="272602" y="102839"/>
            <a:ext cx="1792500" cy="429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chemeClr val="accent1"/>
                </a:solidFill>
                <a:latin typeface="Lexend Light"/>
                <a:ea typeface="Lexend Light"/>
                <a:cs typeface="Lexend Light"/>
                <a:sym typeface="Lexend Light"/>
              </a:rPr>
              <a:t>03 TEMPLATE</a:t>
            </a:r>
            <a:endParaRPr sz="1200">
              <a:solidFill>
                <a:schemeClr val="accent1"/>
              </a:solidFill>
              <a:latin typeface="Lexend Light"/>
              <a:ea typeface="Lexend Light"/>
              <a:cs typeface="Lexend Light"/>
              <a:sym typeface="Lexend Light"/>
            </a:endParaRPr>
          </a:p>
        </p:txBody>
      </p:sp>
      <p:grpSp>
        <p:nvGrpSpPr>
          <p:cNvPr id="1052" name="Google Shape;1052;p95"/>
          <p:cNvGrpSpPr/>
          <p:nvPr/>
        </p:nvGrpSpPr>
        <p:grpSpPr>
          <a:xfrm>
            <a:off x="7927828" y="222172"/>
            <a:ext cx="951591" cy="252027"/>
            <a:chOff x="6869668" y="85200"/>
            <a:chExt cx="1303014" cy="345100"/>
          </a:xfrm>
        </p:grpSpPr>
        <p:pic>
          <p:nvPicPr>
            <p:cNvPr id="1053" name="Google Shape;1053;p95" title="Group 24.png"/>
            <p:cNvPicPr preferRelativeResize="0"/>
            <p:nvPr/>
          </p:nvPicPr>
          <p:blipFill>
            <a:blip r:embed="rId3">
              <a:alphaModFix/>
            </a:blip>
            <a:stretch>
              <a:fillRect/>
            </a:stretch>
          </p:blipFill>
          <p:spPr>
            <a:xfrm>
              <a:off x="6869668" y="85200"/>
              <a:ext cx="1303014" cy="334800"/>
            </a:xfrm>
            <a:prstGeom prst="rect">
              <a:avLst/>
            </a:prstGeom>
            <a:noFill/>
            <a:ln>
              <a:noFill/>
            </a:ln>
          </p:spPr>
        </p:pic>
        <p:sp>
          <p:nvSpPr>
            <p:cNvPr id="1054" name="Google Shape;1054;p95"/>
            <p:cNvSpPr/>
            <p:nvPr/>
          </p:nvSpPr>
          <p:spPr>
            <a:xfrm>
              <a:off x="7248100" y="307900"/>
              <a:ext cx="187500" cy="122400"/>
            </a:xfrm>
            <a:prstGeom prst="rect">
              <a:avLst/>
            </a:prstGeom>
            <a:solidFill>
              <a:srgbClr val="FFFFFF"/>
            </a:solidFill>
            <a:ln>
              <a:noFill/>
            </a:ln>
          </p:spPr>
          <p:txBody>
            <a:bodyPr anchorCtr="0" anchor="ctr" bIns="66775" lIns="66775" spcFirstLastPara="1" rIns="66775" wrap="square" tIns="66775">
              <a:noAutofit/>
            </a:bodyPr>
            <a:lstStyle/>
            <a:p>
              <a:pPr indent="0" lvl="0" marL="0" rtl="0" algn="ctr">
                <a:spcBef>
                  <a:spcPts val="0"/>
                </a:spcBef>
                <a:spcAft>
                  <a:spcPts val="0"/>
                </a:spcAft>
                <a:buNone/>
              </a:pPr>
              <a:r>
                <a:t/>
              </a:r>
              <a:endParaRPr sz="1022">
                <a:latin typeface="Roboto"/>
                <a:ea typeface="Roboto"/>
                <a:cs typeface="Roboto"/>
                <a:sym typeface="Roboto"/>
              </a:endParaRPr>
            </a:p>
          </p:txBody>
        </p:sp>
        <p:pic>
          <p:nvPicPr>
            <p:cNvPr id="1055" name="Google Shape;1055;p95" title="Group 24.png"/>
            <p:cNvPicPr preferRelativeResize="0"/>
            <p:nvPr/>
          </p:nvPicPr>
          <p:blipFill rotWithShape="1">
            <a:blip r:embed="rId4">
              <a:alphaModFix/>
            </a:blip>
            <a:srcRect b="-3032" l="0" r="56563" t="67854"/>
            <a:stretch/>
          </p:blipFill>
          <p:spPr>
            <a:xfrm>
              <a:off x="6869675" y="312375"/>
              <a:ext cx="565974" cy="117775"/>
            </a:xfrm>
            <a:prstGeom prst="rect">
              <a:avLst/>
            </a:prstGeom>
            <a:noFill/>
            <a:ln>
              <a:noFill/>
            </a:ln>
          </p:spPr>
        </p:pic>
      </p:grpSp>
      <p:sp>
        <p:nvSpPr>
          <p:cNvPr id="1056" name="Google Shape;1056;p95"/>
          <p:cNvSpPr txBox="1"/>
          <p:nvPr/>
        </p:nvSpPr>
        <p:spPr>
          <a:xfrm>
            <a:off x="1315138" y="2287169"/>
            <a:ext cx="7488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LEADGEN</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Prospects</a:t>
            </a:r>
            <a:endParaRPr b="1" sz="977">
              <a:solidFill>
                <a:schemeClr val="dk1"/>
              </a:solidFill>
              <a:latin typeface="Roboto"/>
              <a:ea typeface="Roboto"/>
              <a:cs typeface="Roboto"/>
              <a:sym typeface="Roboto"/>
            </a:endParaRPr>
          </a:p>
        </p:txBody>
      </p:sp>
      <p:sp>
        <p:nvSpPr>
          <p:cNvPr id="1057" name="Google Shape;1057;p95"/>
          <p:cNvSpPr txBox="1"/>
          <p:nvPr/>
        </p:nvSpPr>
        <p:spPr>
          <a:xfrm>
            <a:off x="2240219" y="2287160"/>
            <a:ext cx="8901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LEADDEV</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Leads</a:t>
            </a:r>
            <a:endParaRPr b="1" sz="977">
              <a:solidFill>
                <a:schemeClr val="dk1"/>
              </a:solidFill>
              <a:latin typeface="Roboto"/>
              <a:ea typeface="Roboto"/>
              <a:cs typeface="Roboto"/>
              <a:sym typeface="Roboto"/>
            </a:endParaRPr>
          </a:p>
        </p:txBody>
      </p:sp>
      <p:sp>
        <p:nvSpPr>
          <p:cNvPr id="1058" name="Google Shape;1058;p95"/>
          <p:cNvSpPr txBox="1"/>
          <p:nvPr/>
        </p:nvSpPr>
        <p:spPr>
          <a:xfrm>
            <a:off x="3203005" y="2287162"/>
            <a:ext cx="9600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SELLING</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Opportunities</a:t>
            </a:r>
            <a:endParaRPr b="1" sz="977">
              <a:solidFill>
                <a:schemeClr val="dk1"/>
              </a:solidFill>
              <a:latin typeface="Roboto"/>
              <a:ea typeface="Roboto"/>
              <a:cs typeface="Roboto"/>
              <a:sym typeface="Roboto"/>
            </a:endParaRPr>
          </a:p>
        </p:txBody>
      </p:sp>
      <p:sp>
        <p:nvSpPr>
          <p:cNvPr id="1059" name="Google Shape;1059;p95"/>
          <p:cNvSpPr txBox="1"/>
          <p:nvPr/>
        </p:nvSpPr>
        <p:spPr>
          <a:xfrm>
            <a:off x="4230987" y="2342717"/>
            <a:ext cx="5580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rgbClr val="FFFFFF"/>
                </a:solidFill>
                <a:latin typeface="Roboto"/>
                <a:ea typeface="Roboto"/>
                <a:cs typeface="Roboto"/>
                <a:sym typeface="Roboto"/>
              </a:rPr>
              <a:t>ACTIVATE</a:t>
            </a:r>
            <a:endParaRPr sz="600">
              <a:solidFill>
                <a:srgbClr val="FFFFFF"/>
              </a:solidFill>
              <a:latin typeface="Roboto"/>
              <a:ea typeface="Roboto"/>
              <a:cs typeface="Roboto"/>
              <a:sym typeface="Roboto"/>
            </a:endParaRPr>
          </a:p>
          <a:p>
            <a:pPr indent="0" lvl="0" marL="0" rtl="0" algn="ctr">
              <a:spcBef>
                <a:spcPts val="0"/>
              </a:spcBef>
              <a:spcAft>
                <a:spcPts val="0"/>
              </a:spcAft>
              <a:buNone/>
            </a:pPr>
            <a:r>
              <a:rPr b="1" lang="en" sz="977">
                <a:solidFill>
                  <a:srgbClr val="FFFFFF"/>
                </a:solidFill>
                <a:latin typeface="Roboto"/>
                <a:ea typeface="Roboto"/>
                <a:cs typeface="Roboto"/>
                <a:sym typeface="Roboto"/>
              </a:rPr>
              <a:t>Wins</a:t>
            </a:r>
            <a:endParaRPr b="1" sz="977">
              <a:solidFill>
                <a:srgbClr val="FFFFFF"/>
              </a:solidFill>
              <a:latin typeface="Roboto"/>
              <a:ea typeface="Roboto"/>
              <a:cs typeface="Roboto"/>
              <a:sym typeface="Roboto"/>
            </a:endParaRPr>
          </a:p>
        </p:txBody>
      </p:sp>
      <p:sp>
        <p:nvSpPr>
          <p:cNvPr id="1060" name="Google Shape;1060;p95"/>
          <p:cNvSpPr txBox="1"/>
          <p:nvPr/>
        </p:nvSpPr>
        <p:spPr>
          <a:xfrm>
            <a:off x="5041969" y="2342720"/>
            <a:ext cx="6285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ONBOARD</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Live</a:t>
            </a:r>
            <a:endParaRPr b="1" sz="977">
              <a:solidFill>
                <a:schemeClr val="dk1"/>
              </a:solidFill>
              <a:latin typeface="Roboto"/>
              <a:ea typeface="Roboto"/>
              <a:cs typeface="Roboto"/>
              <a:sym typeface="Roboto"/>
            </a:endParaRPr>
          </a:p>
        </p:txBody>
      </p:sp>
      <p:sp>
        <p:nvSpPr>
          <p:cNvPr id="1061" name="Google Shape;1061;p95"/>
          <p:cNvSpPr txBox="1"/>
          <p:nvPr/>
        </p:nvSpPr>
        <p:spPr>
          <a:xfrm>
            <a:off x="5912173" y="2342720"/>
            <a:ext cx="8685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RETAIN</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Customers</a:t>
            </a:r>
            <a:endParaRPr b="1" sz="977">
              <a:solidFill>
                <a:schemeClr val="dk1"/>
              </a:solidFill>
              <a:latin typeface="Roboto"/>
              <a:ea typeface="Roboto"/>
              <a:cs typeface="Roboto"/>
              <a:sym typeface="Roboto"/>
            </a:endParaRPr>
          </a:p>
        </p:txBody>
      </p:sp>
      <p:sp>
        <p:nvSpPr>
          <p:cNvPr id="1062" name="Google Shape;1062;p95"/>
          <p:cNvSpPr txBox="1"/>
          <p:nvPr/>
        </p:nvSpPr>
        <p:spPr>
          <a:xfrm>
            <a:off x="6935826" y="2342720"/>
            <a:ext cx="8163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EXPAND</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Growth</a:t>
            </a:r>
            <a:endParaRPr b="1" sz="977">
              <a:solidFill>
                <a:schemeClr val="dk1"/>
              </a:solidFill>
              <a:latin typeface="Roboto"/>
              <a:ea typeface="Roboto"/>
              <a:cs typeface="Roboto"/>
              <a:sym typeface="Roboto"/>
            </a:endParaRPr>
          </a:p>
        </p:txBody>
      </p:sp>
      <p:graphicFrame>
        <p:nvGraphicFramePr>
          <p:cNvPr id="1063" name="Google Shape;1063;p95"/>
          <p:cNvGraphicFramePr/>
          <p:nvPr/>
        </p:nvGraphicFramePr>
        <p:xfrm>
          <a:off x="11" y="3594817"/>
          <a:ext cx="3000000" cy="3000000"/>
        </p:xfrm>
        <a:graphic>
          <a:graphicData uri="http://schemas.openxmlformats.org/drawingml/2006/table">
            <a:tbl>
              <a:tblPr>
                <a:noFill/>
                <a:tableStyleId>{E20B9FA6-781C-411F-BD1E-549C39E86DB5}</a:tableStyleId>
              </a:tblPr>
              <a:tblGrid>
                <a:gridCol w="1143000"/>
                <a:gridCol w="1143000"/>
                <a:gridCol w="1143000"/>
                <a:gridCol w="1143000"/>
                <a:gridCol w="1143000"/>
                <a:gridCol w="1143000"/>
                <a:gridCol w="1143000"/>
                <a:gridCol w="1143000"/>
              </a:tblGrid>
              <a:tr h="247350">
                <a:tc>
                  <a:txBody>
                    <a:bodyPr/>
                    <a:lstStyle/>
                    <a:p>
                      <a:pPr indent="0" lvl="0" marL="0" rtl="0" algn="ctr">
                        <a:spcBef>
                          <a:spcPts val="0"/>
                        </a:spcBef>
                        <a:spcAft>
                          <a:spcPts val="0"/>
                        </a:spcAft>
                        <a:buNone/>
                      </a:pPr>
                      <a:r>
                        <a:rPr lang="en" sz="800">
                          <a:solidFill>
                            <a:srgbClr val="A7A9B4"/>
                          </a:solidFill>
                          <a:latin typeface="Roboto"/>
                          <a:ea typeface="Roboto"/>
                          <a:cs typeface="Roboto"/>
                          <a:sym typeface="Roboto"/>
                        </a:rPr>
                        <a:t>CR1</a:t>
                      </a:r>
                      <a:endParaRPr sz="800">
                        <a:solidFill>
                          <a:srgbClr val="A7A9B4"/>
                        </a:solidFill>
                        <a:latin typeface="Roboto"/>
                        <a:ea typeface="Roboto"/>
                        <a:cs typeface="Roboto"/>
                        <a:sym typeface="Roboto"/>
                      </a:endParaRPr>
                    </a:p>
                  </a:txBody>
                  <a:tcPr marT="73150" marB="18275" marR="54850" marL="54850" anchor="ctr">
                    <a:lnL cap="flat" cmpd="sng" w="28575">
                      <a:solidFill>
                        <a:schemeClr val="dk1">
                          <a:alpha val="0"/>
                        </a:schemeClr>
                      </a:solidFill>
                      <a:prstDash val="solid"/>
                      <a:round/>
                      <a:headEnd len="sm" w="sm" type="none"/>
                      <a:tailEnd len="sm" w="sm" type="none"/>
                    </a:lnL>
                    <a:lnR cap="flat" cmpd="sng" w="9525">
                      <a:solidFill>
                        <a:schemeClr val="dk1">
                          <a:alpha val="0"/>
                        </a:schemeClr>
                      </a:solidFill>
                      <a:prstDash val="dot"/>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dot"/>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800">
                          <a:solidFill>
                            <a:srgbClr val="A7A9B4"/>
                          </a:solidFill>
                          <a:latin typeface="Roboto"/>
                          <a:ea typeface="Roboto"/>
                          <a:cs typeface="Roboto"/>
                          <a:sym typeface="Roboto"/>
                        </a:rPr>
                        <a:t>CR2</a:t>
                      </a:r>
                      <a:endParaRPr b="1" sz="900">
                        <a:solidFill>
                          <a:schemeClr val="dk1"/>
                        </a:solidFill>
                        <a:latin typeface="Roboto"/>
                        <a:ea typeface="Roboto"/>
                        <a:cs typeface="Roboto"/>
                        <a:sym typeface="Roboto"/>
                      </a:endParaRPr>
                    </a:p>
                  </a:txBody>
                  <a:tcPr marT="73150" marB="18275" marR="54850" marL="54850" anchor="ctr">
                    <a:lnL cap="flat" cmpd="sng" w="9525">
                      <a:solidFill>
                        <a:schemeClr val="dk1">
                          <a:alpha val="0"/>
                        </a:schemeClr>
                      </a:solidFill>
                      <a:prstDash val="dot"/>
                      <a:round/>
                      <a:headEnd len="sm" w="sm" type="none"/>
                      <a:tailEnd len="sm" w="sm" type="none"/>
                    </a:lnL>
                    <a:lnR cap="flat" cmpd="sng" w="9525">
                      <a:solidFill>
                        <a:schemeClr val="dk1">
                          <a:alpha val="0"/>
                        </a:schemeClr>
                      </a:solidFill>
                      <a:prstDash val="dot"/>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dot"/>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800">
                          <a:solidFill>
                            <a:srgbClr val="A7A9B4"/>
                          </a:solidFill>
                          <a:latin typeface="Roboto"/>
                          <a:ea typeface="Roboto"/>
                          <a:cs typeface="Roboto"/>
                          <a:sym typeface="Roboto"/>
                        </a:rPr>
                        <a:t>CR3</a:t>
                      </a:r>
                      <a:endParaRPr b="1" sz="900">
                        <a:solidFill>
                          <a:schemeClr val="dk1"/>
                        </a:solidFill>
                        <a:latin typeface="Roboto"/>
                        <a:ea typeface="Roboto"/>
                        <a:cs typeface="Roboto"/>
                        <a:sym typeface="Roboto"/>
                      </a:endParaRPr>
                    </a:p>
                  </a:txBody>
                  <a:tcPr marT="73150" marB="18275" marR="54850" marL="54850" anchor="ctr">
                    <a:lnL cap="flat" cmpd="sng" w="9525">
                      <a:solidFill>
                        <a:schemeClr val="dk1">
                          <a:alpha val="0"/>
                        </a:schemeClr>
                      </a:solidFill>
                      <a:prstDash val="dot"/>
                      <a:round/>
                      <a:headEnd len="sm" w="sm" type="none"/>
                      <a:tailEnd len="sm" w="sm" type="none"/>
                    </a:lnL>
                    <a:lnR cap="flat" cmpd="sng" w="9525">
                      <a:solidFill>
                        <a:schemeClr val="dk1">
                          <a:alpha val="0"/>
                        </a:schemeClr>
                      </a:solidFill>
                      <a:prstDash val="dot"/>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dot"/>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800">
                          <a:solidFill>
                            <a:srgbClr val="A7A9B4"/>
                          </a:solidFill>
                          <a:latin typeface="Roboto"/>
                          <a:ea typeface="Roboto"/>
                          <a:cs typeface="Roboto"/>
                          <a:sym typeface="Roboto"/>
                        </a:rPr>
                        <a:t>CR4</a:t>
                      </a:r>
                      <a:endParaRPr b="1" sz="900">
                        <a:solidFill>
                          <a:schemeClr val="dk1"/>
                        </a:solidFill>
                        <a:latin typeface="Roboto"/>
                        <a:ea typeface="Roboto"/>
                        <a:cs typeface="Roboto"/>
                        <a:sym typeface="Roboto"/>
                      </a:endParaRPr>
                    </a:p>
                  </a:txBody>
                  <a:tcPr marT="73150" marB="18275" marR="54850" marL="54850" anchor="ctr">
                    <a:lnL cap="flat" cmpd="sng" w="9525">
                      <a:solidFill>
                        <a:schemeClr val="dk1">
                          <a:alpha val="0"/>
                        </a:schemeClr>
                      </a:solidFill>
                      <a:prstDash val="dot"/>
                      <a:round/>
                      <a:headEnd len="sm" w="sm" type="none"/>
                      <a:tailEnd len="sm" w="sm" type="none"/>
                    </a:lnL>
                    <a:lnR cap="flat" cmpd="sng" w="9525">
                      <a:solidFill>
                        <a:schemeClr val="dk1">
                          <a:alpha val="0"/>
                        </a:schemeClr>
                      </a:solidFill>
                      <a:prstDash val="dot"/>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dot"/>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800">
                          <a:solidFill>
                            <a:srgbClr val="A7A9B4"/>
                          </a:solidFill>
                          <a:latin typeface="Roboto"/>
                          <a:ea typeface="Roboto"/>
                          <a:cs typeface="Roboto"/>
                          <a:sym typeface="Roboto"/>
                        </a:rPr>
                        <a:t>CR5</a:t>
                      </a:r>
                      <a:endParaRPr b="1" sz="900">
                        <a:solidFill>
                          <a:schemeClr val="dk1"/>
                        </a:solidFill>
                        <a:latin typeface="Roboto"/>
                        <a:ea typeface="Roboto"/>
                        <a:cs typeface="Roboto"/>
                        <a:sym typeface="Roboto"/>
                      </a:endParaRPr>
                    </a:p>
                  </a:txBody>
                  <a:tcPr marT="73150" marB="18275" marR="54850" marL="54850" anchor="ctr">
                    <a:lnL cap="flat" cmpd="sng" w="9525">
                      <a:solidFill>
                        <a:schemeClr val="dk1">
                          <a:alpha val="0"/>
                        </a:schemeClr>
                      </a:solidFill>
                      <a:prstDash val="dot"/>
                      <a:round/>
                      <a:headEnd len="sm" w="sm" type="none"/>
                      <a:tailEnd len="sm" w="sm" type="none"/>
                    </a:lnL>
                    <a:lnR cap="flat" cmpd="sng" w="9525">
                      <a:solidFill>
                        <a:schemeClr val="dk1">
                          <a:alpha val="0"/>
                        </a:schemeClr>
                      </a:solidFill>
                      <a:prstDash val="dot"/>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dot"/>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800">
                          <a:solidFill>
                            <a:srgbClr val="A7A9B4"/>
                          </a:solidFill>
                          <a:latin typeface="Roboto"/>
                          <a:ea typeface="Roboto"/>
                          <a:cs typeface="Roboto"/>
                          <a:sym typeface="Roboto"/>
                        </a:rPr>
                        <a:t>CR6</a:t>
                      </a:r>
                      <a:endParaRPr b="1" sz="900">
                        <a:solidFill>
                          <a:schemeClr val="dk1"/>
                        </a:solidFill>
                        <a:latin typeface="Roboto"/>
                        <a:ea typeface="Roboto"/>
                        <a:cs typeface="Roboto"/>
                        <a:sym typeface="Roboto"/>
                      </a:endParaRPr>
                    </a:p>
                  </a:txBody>
                  <a:tcPr marT="73150" marB="18275" marR="54850" marL="54850" anchor="ctr">
                    <a:lnL cap="flat" cmpd="sng" w="9525">
                      <a:solidFill>
                        <a:schemeClr val="dk1">
                          <a:alpha val="0"/>
                        </a:schemeClr>
                      </a:solidFill>
                      <a:prstDash val="dot"/>
                      <a:round/>
                      <a:headEnd len="sm" w="sm" type="none"/>
                      <a:tailEnd len="sm" w="sm" type="none"/>
                    </a:lnL>
                    <a:lnR cap="flat" cmpd="sng" w="9525">
                      <a:solidFill>
                        <a:schemeClr val="dk1">
                          <a:alpha val="0"/>
                        </a:schemeClr>
                      </a:solidFill>
                      <a:prstDash val="dot"/>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dot"/>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800">
                          <a:solidFill>
                            <a:srgbClr val="A7A9B4"/>
                          </a:solidFill>
                          <a:latin typeface="Roboto"/>
                          <a:ea typeface="Roboto"/>
                          <a:cs typeface="Roboto"/>
                          <a:sym typeface="Roboto"/>
                        </a:rPr>
                        <a:t>CR7</a:t>
                      </a:r>
                      <a:endParaRPr b="1" sz="900">
                        <a:solidFill>
                          <a:schemeClr val="dk1"/>
                        </a:solidFill>
                        <a:latin typeface="Roboto"/>
                        <a:ea typeface="Roboto"/>
                        <a:cs typeface="Roboto"/>
                        <a:sym typeface="Roboto"/>
                      </a:endParaRPr>
                    </a:p>
                  </a:txBody>
                  <a:tcPr marT="73150" marB="18275" marR="54850" marL="54850" anchor="ctr">
                    <a:lnL cap="flat" cmpd="sng" w="9525">
                      <a:solidFill>
                        <a:schemeClr val="dk1">
                          <a:alpha val="0"/>
                        </a:schemeClr>
                      </a:solidFill>
                      <a:prstDash val="dot"/>
                      <a:round/>
                      <a:headEnd len="sm" w="sm" type="none"/>
                      <a:tailEnd len="sm" w="sm" type="none"/>
                    </a:lnL>
                    <a:lnR cap="flat" cmpd="sng" w="9525">
                      <a:solidFill>
                        <a:schemeClr val="dk1">
                          <a:alpha val="0"/>
                        </a:schemeClr>
                      </a:solidFill>
                      <a:prstDash val="dot"/>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dot"/>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800">
                          <a:solidFill>
                            <a:srgbClr val="A7A9B4"/>
                          </a:solidFill>
                          <a:latin typeface="Roboto"/>
                          <a:ea typeface="Roboto"/>
                          <a:cs typeface="Roboto"/>
                          <a:sym typeface="Roboto"/>
                        </a:rPr>
                        <a:t>CR8</a:t>
                      </a:r>
                      <a:endParaRPr b="1" sz="900">
                        <a:solidFill>
                          <a:schemeClr val="dk1"/>
                        </a:solidFill>
                        <a:latin typeface="Roboto"/>
                        <a:ea typeface="Roboto"/>
                        <a:cs typeface="Roboto"/>
                        <a:sym typeface="Roboto"/>
                      </a:endParaRPr>
                    </a:p>
                  </a:txBody>
                  <a:tcPr marT="73150" marB="18275" marR="54850" marL="54850" anchor="ctr">
                    <a:lnL cap="flat" cmpd="sng" w="9525">
                      <a:solidFill>
                        <a:schemeClr val="dk1">
                          <a:alpha val="0"/>
                        </a:schemeClr>
                      </a:solidFill>
                      <a:prstDash val="dot"/>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dot"/>
                      <a:round/>
                      <a:headEnd len="sm" w="sm" type="none"/>
                      <a:tailEnd len="sm" w="sm" type="none"/>
                    </a:lnB>
                  </a:tcPr>
                </a:tc>
              </a:tr>
              <a:tr h="100000">
                <a:tc>
                  <a:txBody>
                    <a:bodyPr/>
                    <a:lstStyle/>
                    <a:p>
                      <a:pPr indent="0" lvl="0" marL="0" rtl="0" algn="ctr">
                        <a:spcBef>
                          <a:spcPts val="0"/>
                        </a:spcBef>
                        <a:spcAft>
                          <a:spcPts val="0"/>
                        </a:spcAft>
                        <a:buNone/>
                      </a:pPr>
                      <a:r>
                        <a:rPr b="1" lang="en" sz="900">
                          <a:solidFill>
                            <a:schemeClr val="dk1"/>
                          </a:solidFill>
                          <a:latin typeface="Roboto"/>
                          <a:ea typeface="Roboto"/>
                          <a:cs typeface="Roboto"/>
                          <a:sym typeface="Roboto"/>
                        </a:rPr>
                        <a:t>Prospect → MQL</a:t>
                      </a:r>
                      <a:endParaRPr sz="900">
                        <a:solidFill>
                          <a:schemeClr val="dk1"/>
                        </a:solidFill>
                        <a:latin typeface="Roboto"/>
                        <a:ea typeface="Roboto"/>
                        <a:cs typeface="Roboto"/>
                        <a:sym typeface="Roboto"/>
                      </a:endParaRPr>
                    </a:p>
                  </a:txBody>
                  <a:tcPr marT="18275" marB="73150" marR="54850" marL="54850" anchor="ctr">
                    <a:lnL cap="flat" cmpd="sng" w="28575">
                      <a:solidFill>
                        <a:schemeClr val="dk1">
                          <a:alpha val="0"/>
                        </a:schemeClr>
                      </a:solidFill>
                      <a:prstDash val="solid"/>
                      <a:round/>
                      <a:headEnd len="sm" w="sm" type="none"/>
                      <a:tailEnd len="sm" w="sm" type="none"/>
                    </a:lnL>
                    <a:lnR cap="flat" cmpd="sng" w="9525">
                      <a:solidFill>
                        <a:schemeClr val="dk1"/>
                      </a:solidFill>
                      <a:prstDash val="dot"/>
                      <a:round/>
                      <a:headEnd len="sm" w="sm" type="none"/>
                      <a:tailEnd len="sm" w="sm" type="none"/>
                    </a:lnR>
                    <a:lnT cap="flat" cmpd="sng" w="9525">
                      <a:solidFill>
                        <a:schemeClr val="dk1">
                          <a:alpha val="0"/>
                        </a:schemeClr>
                      </a:solidFill>
                      <a:prstDash val="dot"/>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900">
                          <a:solidFill>
                            <a:schemeClr val="dk1"/>
                          </a:solidFill>
                          <a:latin typeface="Roboto"/>
                          <a:ea typeface="Roboto"/>
                          <a:cs typeface="Roboto"/>
                          <a:sym typeface="Roboto"/>
                        </a:rPr>
                        <a:t>MQL → SQL</a:t>
                      </a:r>
                      <a:endParaRPr sz="900">
                        <a:solidFill>
                          <a:schemeClr val="dk1"/>
                        </a:solidFill>
                        <a:latin typeface="Roboto"/>
                        <a:ea typeface="Roboto"/>
                        <a:cs typeface="Roboto"/>
                        <a:sym typeface="Roboto"/>
                      </a:endParaRPr>
                    </a:p>
                  </a:txBody>
                  <a:tcPr marT="18275" marB="73150" marR="54850" marL="54850" anchor="ctr">
                    <a:lnL cap="flat" cmpd="sng" w="9525">
                      <a:solidFill>
                        <a:schemeClr val="dk1"/>
                      </a:solidFill>
                      <a:prstDash val="dot"/>
                      <a:round/>
                      <a:headEnd len="sm" w="sm" type="none"/>
                      <a:tailEnd len="sm" w="sm" type="none"/>
                    </a:lnL>
                    <a:lnR cap="flat" cmpd="sng" w="9525">
                      <a:solidFill>
                        <a:schemeClr val="dk1"/>
                      </a:solidFill>
                      <a:prstDash val="dot"/>
                      <a:round/>
                      <a:headEnd len="sm" w="sm" type="none"/>
                      <a:tailEnd len="sm" w="sm" type="none"/>
                    </a:lnR>
                    <a:lnT cap="flat" cmpd="sng" w="9525">
                      <a:solidFill>
                        <a:schemeClr val="dk1">
                          <a:alpha val="0"/>
                        </a:schemeClr>
                      </a:solidFill>
                      <a:prstDash val="dot"/>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b="1" lang="en" sz="900">
                          <a:solidFill>
                            <a:schemeClr val="dk1"/>
                          </a:solidFill>
                          <a:latin typeface="Roboto"/>
                          <a:ea typeface="Roboto"/>
                          <a:cs typeface="Roboto"/>
                          <a:sym typeface="Roboto"/>
                        </a:rPr>
                        <a:t>SQL → SAL</a:t>
                      </a:r>
                      <a:endParaRPr b="1" sz="900">
                        <a:solidFill>
                          <a:schemeClr val="dk1"/>
                        </a:solidFill>
                        <a:latin typeface="Roboto"/>
                        <a:ea typeface="Roboto"/>
                        <a:cs typeface="Roboto"/>
                        <a:sym typeface="Roboto"/>
                      </a:endParaRPr>
                    </a:p>
                  </a:txBody>
                  <a:tcPr marT="18275" marB="73150" marR="54850" marL="54850" anchor="ctr">
                    <a:lnL cap="flat" cmpd="sng" w="9525">
                      <a:solidFill>
                        <a:schemeClr val="dk1"/>
                      </a:solidFill>
                      <a:prstDash val="dot"/>
                      <a:round/>
                      <a:headEnd len="sm" w="sm" type="none"/>
                      <a:tailEnd len="sm" w="sm" type="none"/>
                    </a:lnL>
                    <a:lnR cap="flat" cmpd="sng" w="9525">
                      <a:solidFill>
                        <a:schemeClr val="dk1"/>
                      </a:solidFill>
                      <a:prstDash val="dot"/>
                      <a:round/>
                      <a:headEnd len="sm" w="sm" type="none"/>
                      <a:tailEnd len="sm" w="sm" type="none"/>
                    </a:lnR>
                    <a:lnT cap="flat" cmpd="sng" w="9525">
                      <a:solidFill>
                        <a:schemeClr val="dk1">
                          <a:alpha val="0"/>
                        </a:schemeClr>
                      </a:solidFill>
                      <a:prstDash val="dot"/>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900">
                          <a:solidFill>
                            <a:schemeClr val="dk1"/>
                          </a:solidFill>
                          <a:latin typeface="Roboto"/>
                          <a:ea typeface="Roboto"/>
                          <a:cs typeface="Roboto"/>
                          <a:sym typeface="Roboto"/>
                        </a:rPr>
                        <a:t>SAL→ WIN</a:t>
                      </a:r>
                      <a:endParaRPr sz="900">
                        <a:solidFill>
                          <a:schemeClr val="dk1"/>
                        </a:solidFill>
                        <a:latin typeface="Roboto"/>
                        <a:ea typeface="Roboto"/>
                        <a:cs typeface="Roboto"/>
                        <a:sym typeface="Roboto"/>
                      </a:endParaRPr>
                    </a:p>
                  </a:txBody>
                  <a:tcPr marT="18275" marB="73150" marR="54850" marL="54850" anchor="ctr">
                    <a:lnL cap="flat" cmpd="sng" w="9525">
                      <a:solidFill>
                        <a:schemeClr val="dk1"/>
                      </a:solidFill>
                      <a:prstDash val="dot"/>
                      <a:round/>
                      <a:headEnd len="sm" w="sm" type="none"/>
                      <a:tailEnd len="sm" w="sm" type="none"/>
                    </a:lnL>
                    <a:lnR cap="flat" cmpd="sng" w="9525">
                      <a:solidFill>
                        <a:schemeClr val="dk1"/>
                      </a:solidFill>
                      <a:prstDash val="dot"/>
                      <a:round/>
                      <a:headEnd len="sm" w="sm" type="none"/>
                      <a:tailEnd len="sm" w="sm" type="none"/>
                    </a:lnR>
                    <a:lnT cap="flat" cmpd="sng" w="9525">
                      <a:solidFill>
                        <a:schemeClr val="dk1">
                          <a:alpha val="0"/>
                        </a:schemeClr>
                      </a:solidFill>
                      <a:prstDash val="dot"/>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900">
                          <a:solidFill>
                            <a:schemeClr val="dk1"/>
                          </a:solidFill>
                          <a:latin typeface="Roboto"/>
                          <a:ea typeface="Roboto"/>
                          <a:cs typeface="Roboto"/>
                          <a:sym typeface="Roboto"/>
                        </a:rPr>
                        <a:t>WIN → Commit </a:t>
                      </a:r>
                      <a:endParaRPr b="1" sz="900">
                        <a:solidFill>
                          <a:schemeClr val="dk1"/>
                        </a:solidFill>
                        <a:latin typeface="Roboto"/>
                        <a:ea typeface="Roboto"/>
                        <a:cs typeface="Roboto"/>
                        <a:sym typeface="Roboto"/>
                      </a:endParaRPr>
                    </a:p>
                  </a:txBody>
                  <a:tcPr marT="18275" marB="73150" marR="54850" marL="54850" anchor="ctr">
                    <a:lnL cap="flat" cmpd="sng" w="9525">
                      <a:solidFill>
                        <a:schemeClr val="dk1"/>
                      </a:solidFill>
                      <a:prstDash val="dot"/>
                      <a:round/>
                      <a:headEnd len="sm" w="sm" type="none"/>
                      <a:tailEnd len="sm" w="sm" type="none"/>
                    </a:lnL>
                    <a:lnR cap="flat" cmpd="sng" w="9525">
                      <a:solidFill>
                        <a:schemeClr val="dk1"/>
                      </a:solidFill>
                      <a:prstDash val="dot"/>
                      <a:round/>
                      <a:headEnd len="sm" w="sm" type="none"/>
                      <a:tailEnd len="sm" w="sm" type="none"/>
                    </a:lnR>
                    <a:lnT cap="flat" cmpd="sng" w="9525">
                      <a:solidFill>
                        <a:schemeClr val="dk1">
                          <a:alpha val="0"/>
                        </a:schemeClr>
                      </a:solidFill>
                      <a:prstDash val="dot"/>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900">
                          <a:solidFill>
                            <a:schemeClr val="dk1"/>
                          </a:solidFill>
                          <a:latin typeface="Roboto"/>
                          <a:ea typeface="Roboto"/>
                          <a:cs typeface="Roboto"/>
                          <a:sym typeface="Roboto"/>
                        </a:rPr>
                        <a:t> First Value</a:t>
                      </a:r>
                      <a:endParaRPr sz="900">
                        <a:solidFill>
                          <a:schemeClr val="dk1"/>
                        </a:solidFill>
                        <a:latin typeface="Roboto"/>
                        <a:ea typeface="Roboto"/>
                        <a:cs typeface="Roboto"/>
                        <a:sym typeface="Roboto"/>
                      </a:endParaRPr>
                    </a:p>
                  </a:txBody>
                  <a:tcPr marT="18275" marB="73150" marR="54850" marL="54850" anchor="ctr">
                    <a:lnL cap="flat" cmpd="sng" w="9525">
                      <a:solidFill>
                        <a:schemeClr val="dk1"/>
                      </a:solidFill>
                      <a:prstDash val="dot"/>
                      <a:round/>
                      <a:headEnd len="sm" w="sm" type="none"/>
                      <a:tailEnd len="sm" w="sm" type="none"/>
                    </a:lnL>
                    <a:lnR cap="flat" cmpd="sng" w="9525">
                      <a:solidFill>
                        <a:schemeClr val="dk1"/>
                      </a:solidFill>
                      <a:prstDash val="dot"/>
                      <a:round/>
                      <a:headEnd len="sm" w="sm" type="none"/>
                      <a:tailEnd len="sm" w="sm" type="none"/>
                    </a:lnR>
                    <a:lnT cap="flat" cmpd="sng" w="9525">
                      <a:solidFill>
                        <a:schemeClr val="dk1">
                          <a:alpha val="0"/>
                        </a:schemeClr>
                      </a:solidFill>
                      <a:prstDash val="dot"/>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900">
                          <a:solidFill>
                            <a:schemeClr val="dk1"/>
                          </a:solidFill>
                          <a:latin typeface="Roboto"/>
                          <a:ea typeface="Roboto"/>
                          <a:cs typeface="Roboto"/>
                          <a:sym typeface="Roboto"/>
                        </a:rPr>
                        <a:t> Retention</a:t>
                      </a:r>
                      <a:endParaRPr sz="900">
                        <a:solidFill>
                          <a:schemeClr val="dk1"/>
                        </a:solidFill>
                        <a:latin typeface="Roboto"/>
                        <a:ea typeface="Roboto"/>
                        <a:cs typeface="Roboto"/>
                        <a:sym typeface="Roboto"/>
                      </a:endParaRPr>
                    </a:p>
                  </a:txBody>
                  <a:tcPr marT="18275" marB="73150" marR="54850" marL="54850" anchor="ctr">
                    <a:lnL cap="flat" cmpd="sng" w="9525">
                      <a:solidFill>
                        <a:schemeClr val="dk1"/>
                      </a:solidFill>
                      <a:prstDash val="dot"/>
                      <a:round/>
                      <a:headEnd len="sm" w="sm" type="none"/>
                      <a:tailEnd len="sm" w="sm" type="none"/>
                    </a:lnL>
                    <a:lnR cap="flat" cmpd="sng" w="9525">
                      <a:solidFill>
                        <a:schemeClr val="dk1"/>
                      </a:solidFill>
                      <a:prstDash val="dot"/>
                      <a:round/>
                      <a:headEnd len="sm" w="sm" type="none"/>
                      <a:tailEnd len="sm" w="sm" type="none"/>
                    </a:lnR>
                    <a:lnT cap="flat" cmpd="sng" w="9525">
                      <a:solidFill>
                        <a:schemeClr val="dk1">
                          <a:alpha val="0"/>
                        </a:schemeClr>
                      </a:solidFill>
                      <a:prstDash val="dot"/>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900">
                          <a:solidFill>
                            <a:schemeClr val="dk1"/>
                          </a:solidFill>
                          <a:latin typeface="Roboto"/>
                          <a:ea typeface="Roboto"/>
                          <a:cs typeface="Roboto"/>
                          <a:sym typeface="Roboto"/>
                        </a:rPr>
                        <a:t>Growth</a:t>
                      </a:r>
                      <a:endParaRPr sz="900">
                        <a:solidFill>
                          <a:schemeClr val="dk1"/>
                        </a:solidFill>
                        <a:latin typeface="Roboto"/>
                        <a:ea typeface="Roboto"/>
                        <a:cs typeface="Roboto"/>
                        <a:sym typeface="Roboto"/>
                      </a:endParaRPr>
                    </a:p>
                  </a:txBody>
                  <a:tcPr marT="18275" marB="73150" marR="54850" marL="54850" anchor="ctr">
                    <a:lnL cap="flat" cmpd="sng" w="9525">
                      <a:solidFill>
                        <a:schemeClr val="dk1"/>
                      </a:solidFill>
                      <a:prstDash val="dot"/>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dot"/>
                      <a:round/>
                      <a:headEnd len="sm" w="sm" type="none"/>
                      <a:tailEnd len="sm" w="sm" type="none"/>
                    </a:lnT>
                    <a:lnB cap="flat" cmpd="sng" w="9525">
                      <a:solidFill>
                        <a:schemeClr val="dk1"/>
                      </a:solidFill>
                      <a:prstDash val="solid"/>
                      <a:round/>
                      <a:headEnd len="sm" w="sm" type="none"/>
                      <a:tailEnd len="sm" w="sm" type="none"/>
                    </a:lnB>
                  </a:tcPr>
                </a:tc>
              </a:tr>
              <a:tr h="1076550">
                <a:tc>
                  <a:txBody>
                    <a:bodyPr/>
                    <a:lstStyle/>
                    <a:p>
                      <a:pPr indent="0" lvl="0" marL="0" rtl="0" algn="l">
                        <a:spcBef>
                          <a:spcPts val="0"/>
                        </a:spcBef>
                        <a:spcAft>
                          <a:spcPts val="0"/>
                        </a:spcAft>
                        <a:buNone/>
                      </a:pPr>
                      <a:r>
                        <a:rPr lang="en" sz="900">
                          <a:solidFill>
                            <a:srgbClr val="152733"/>
                          </a:solidFill>
                          <a:latin typeface="Roboto Light"/>
                          <a:ea typeface="Roboto Light"/>
                          <a:cs typeface="Roboto Light"/>
                          <a:sym typeface="Roboto Light"/>
                        </a:rPr>
                        <a:t>Benchmark: 20%</a:t>
                      </a:r>
                      <a:endParaRPr sz="900">
                        <a:solidFill>
                          <a:srgbClr val="152733"/>
                        </a:solidFill>
                        <a:latin typeface="Roboto Light"/>
                        <a:ea typeface="Roboto Light"/>
                        <a:cs typeface="Roboto Light"/>
                        <a:sym typeface="Roboto Light"/>
                      </a:endParaRPr>
                    </a:p>
                    <a:p>
                      <a:pPr indent="0" lvl="0" marL="0" rtl="0" algn="l">
                        <a:spcBef>
                          <a:spcPts val="0"/>
                        </a:spcBef>
                        <a:spcAft>
                          <a:spcPts val="0"/>
                        </a:spcAft>
                        <a:buNone/>
                      </a:pPr>
                      <a:r>
                        <a:rPr lang="en" sz="900">
                          <a:solidFill>
                            <a:schemeClr val="accent1"/>
                          </a:solidFill>
                          <a:latin typeface="Roboto Light"/>
                          <a:ea typeface="Roboto Light"/>
                          <a:cs typeface="Roboto Light"/>
                          <a:sym typeface="Roboto Light"/>
                        </a:rPr>
                        <a:t>Your CR1: NA</a:t>
                      </a:r>
                      <a:endParaRPr sz="900">
                        <a:solidFill>
                          <a:schemeClr val="accent1"/>
                        </a:solidFill>
                        <a:latin typeface="Roboto Light"/>
                        <a:ea typeface="Roboto Light"/>
                        <a:cs typeface="Roboto Light"/>
                        <a:sym typeface="Roboto Light"/>
                      </a:endParaRPr>
                    </a:p>
                    <a:p>
                      <a:pPr indent="0" lvl="0" marL="0" rtl="0" algn="l">
                        <a:spcBef>
                          <a:spcPts val="0"/>
                        </a:spcBef>
                        <a:spcAft>
                          <a:spcPts val="0"/>
                        </a:spcAft>
                        <a:buNone/>
                      </a:pPr>
                      <a:r>
                        <a:t/>
                      </a:r>
                      <a:endParaRPr sz="900">
                        <a:solidFill>
                          <a:srgbClr val="152733"/>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rPr i="1" lang="en" sz="800">
                          <a:solidFill>
                            <a:srgbClr val="152733"/>
                          </a:solidFill>
                          <a:latin typeface="Roboto Light"/>
                          <a:ea typeface="Roboto Light"/>
                          <a:cs typeface="Roboto Light"/>
                          <a:sym typeface="Roboto Light"/>
                        </a:rPr>
                        <a:t>Type notes here…</a:t>
                      </a:r>
                      <a:endParaRPr i="1" sz="800">
                        <a:solidFill>
                          <a:srgbClr val="152733"/>
                        </a:solidFill>
                        <a:latin typeface="Roboto Light"/>
                        <a:ea typeface="Roboto Light"/>
                        <a:cs typeface="Roboto Light"/>
                        <a:sym typeface="Roboto Light"/>
                      </a:endParaRPr>
                    </a:p>
                  </a:txBody>
                  <a:tcPr marT="137150" marB="91425" marR="91425" marL="91425">
                    <a:lnL cap="flat" cmpd="sng" w="28575">
                      <a:solidFill>
                        <a:srgbClr val="FFFFFF">
                          <a:alpha val="0"/>
                        </a:srgbClr>
                      </a:solidFill>
                      <a:prstDash val="solid"/>
                      <a:round/>
                      <a:headEnd len="sm" w="sm" type="none"/>
                      <a:tailEnd len="sm" w="sm" type="none"/>
                    </a:lnL>
                    <a:lnR cap="flat" cmpd="sng" w="9525">
                      <a:solidFill>
                        <a:schemeClr val="dk1"/>
                      </a:solidFill>
                      <a:prstDash val="dot"/>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Clr>
                          <a:schemeClr val="dk1"/>
                        </a:buClr>
                        <a:buSzPts val="1100"/>
                        <a:buFont typeface="Arial"/>
                        <a:buNone/>
                      </a:pPr>
                      <a:r>
                        <a:rPr lang="en" sz="900">
                          <a:solidFill>
                            <a:srgbClr val="152733"/>
                          </a:solidFill>
                          <a:latin typeface="Roboto Light"/>
                          <a:ea typeface="Roboto Light"/>
                          <a:cs typeface="Roboto Light"/>
                          <a:sym typeface="Roboto Light"/>
                        </a:rPr>
                        <a:t>Benchmark: 20%</a:t>
                      </a:r>
                      <a:endParaRPr sz="900">
                        <a:solidFill>
                          <a:srgbClr val="152733"/>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rPr lang="en" sz="900">
                          <a:solidFill>
                            <a:schemeClr val="accent1"/>
                          </a:solidFill>
                          <a:latin typeface="Roboto Light"/>
                          <a:ea typeface="Roboto Light"/>
                          <a:cs typeface="Roboto Light"/>
                          <a:sym typeface="Roboto Light"/>
                        </a:rPr>
                        <a:t>Your CR2: NA</a:t>
                      </a:r>
                      <a:endParaRPr sz="900">
                        <a:solidFill>
                          <a:schemeClr val="accent1"/>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t/>
                      </a:r>
                      <a:endParaRPr sz="900">
                        <a:solidFill>
                          <a:srgbClr val="152733"/>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rPr i="1" lang="en" sz="800">
                          <a:solidFill>
                            <a:srgbClr val="152733"/>
                          </a:solidFill>
                          <a:latin typeface="Roboto Light"/>
                          <a:ea typeface="Roboto Light"/>
                          <a:cs typeface="Roboto Light"/>
                          <a:sym typeface="Roboto Light"/>
                        </a:rPr>
                        <a:t>Type notes here…</a:t>
                      </a:r>
                      <a:endParaRPr sz="900">
                        <a:solidFill>
                          <a:srgbClr val="152733"/>
                        </a:solidFill>
                        <a:latin typeface="Roboto Light"/>
                        <a:ea typeface="Roboto Light"/>
                        <a:cs typeface="Roboto Light"/>
                        <a:sym typeface="Roboto Light"/>
                      </a:endParaRPr>
                    </a:p>
                  </a:txBody>
                  <a:tcPr marT="137150" marB="91425" marR="91425" marL="91425">
                    <a:lnL cap="flat" cmpd="sng" w="9525">
                      <a:solidFill>
                        <a:schemeClr val="dk1"/>
                      </a:solidFill>
                      <a:prstDash val="dot"/>
                      <a:round/>
                      <a:headEnd len="sm" w="sm" type="none"/>
                      <a:tailEnd len="sm" w="sm" type="none"/>
                    </a:lnL>
                    <a:lnR cap="flat" cmpd="sng" w="9525">
                      <a:solidFill>
                        <a:schemeClr val="dk1"/>
                      </a:solidFill>
                      <a:prstDash val="dot"/>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Clr>
                          <a:schemeClr val="dk1"/>
                        </a:buClr>
                        <a:buSzPts val="1100"/>
                        <a:buFont typeface="Arial"/>
                        <a:buNone/>
                      </a:pPr>
                      <a:r>
                        <a:rPr lang="en" sz="900">
                          <a:solidFill>
                            <a:srgbClr val="152733"/>
                          </a:solidFill>
                          <a:latin typeface="Roboto Light"/>
                          <a:ea typeface="Roboto Light"/>
                          <a:cs typeface="Roboto Light"/>
                          <a:sym typeface="Roboto Light"/>
                        </a:rPr>
                        <a:t>Benchmark: 20%</a:t>
                      </a:r>
                      <a:endParaRPr sz="900">
                        <a:solidFill>
                          <a:srgbClr val="152733"/>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rPr lang="en" sz="900">
                          <a:solidFill>
                            <a:schemeClr val="accent1"/>
                          </a:solidFill>
                          <a:latin typeface="Roboto Light"/>
                          <a:ea typeface="Roboto Light"/>
                          <a:cs typeface="Roboto Light"/>
                          <a:sym typeface="Roboto Light"/>
                        </a:rPr>
                        <a:t>Your CR3: NA</a:t>
                      </a:r>
                      <a:endParaRPr sz="900">
                        <a:solidFill>
                          <a:schemeClr val="accent1"/>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t/>
                      </a:r>
                      <a:endParaRPr sz="900">
                        <a:solidFill>
                          <a:srgbClr val="152733"/>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rPr i="1" lang="en" sz="800">
                          <a:solidFill>
                            <a:srgbClr val="152733"/>
                          </a:solidFill>
                          <a:latin typeface="Roboto Light"/>
                          <a:ea typeface="Roboto Light"/>
                          <a:cs typeface="Roboto Light"/>
                          <a:sym typeface="Roboto Light"/>
                        </a:rPr>
                        <a:t>Type notes here…</a:t>
                      </a:r>
                      <a:endParaRPr sz="900">
                        <a:solidFill>
                          <a:srgbClr val="152733"/>
                        </a:solidFill>
                        <a:latin typeface="Roboto Light"/>
                        <a:ea typeface="Roboto Light"/>
                        <a:cs typeface="Roboto Light"/>
                        <a:sym typeface="Roboto Light"/>
                      </a:endParaRPr>
                    </a:p>
                  </a:txBody>
                  <a:tcPr marT="137150" marB="91425" marR="91425" marL="91425">
                    <a:lnL cap="flat" cmpd="sng" w="9525">
                      <a:solidFill>
                        <a:schemeClr val="dk1"/>
                      </a:solidFill>
                      <a:prstDash val="dot"/>
                      <a:round/>
                      <a:headEnd len="sm" w="sm" type="none"/>
                      <a:tailEnd len="sm" w="sm" type="none"/>
                    </a:lnL>
                    <a:lnR cap="flat" cmpd="sng" w="9525">
                      <a:solidFill>
                        <a:schemeClr val="dk1"/>
                      </a:solidFill>
                      <a:prstDash val="dot"/>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900">
                          <a:solidFill>
                            <a:srgbClr val="152733"/>
                          </a:solidFill>
                          <a:latin typeface="Roboto Light"/>
                          <a:ea typeface="Roboto Light"/>
                          <a:cs typeface="Roboto Light"/>
                          <a:sym typeface="Roboto Light"/>
                        </a:rPr>
                        <a:t>Benchmark: 20%</a:t>
                      </a:r>
                      <a:endParaRPr sz="900">
                        <a:solidFill>
                          <a:srgbClr val="152733"/>
                        </a:solidFill>
                        <a:latin typeface="Roboto Light"/>
                        <a:ea typeface="Roboto Light"/>
                        <a:cs typeface="Roboto Light"/>
                        <a:sym typeface="Roboto Light"/>
                      </a:endParaRPr>
                    </a:p>
                    <a:p>
                      <a:pPr indent="0" lvl="0" marL="0" rtl="0" algn="l">
                        <a:spcBef>
                          <a:spcPts val="0"/>
                        </a:spcBef>
                        <a:spcAft>
                          <a:spcPts val="0"/>
                        </a:spcAft>
                        <a:buNone/>
                      </a:pPr>
                      <a:r>
                        <a:rPr lang="en" sz="900">
                          <a:solidFill>
                            <a:schemeClr val="accent1"/>
                          </a:solidFill>
                          <a:latin typeface="Roboto Light"/>
                          <a:ea typeface="Roboto Light"/>
                          <a:cs typeface="Roboto Light"/>
                          <a:sym typeface="Roboto Light"/>
                        </a:rPr>
                        <a:t>Your CR4: NA</a:t>
                      </a:r>
                      <a:endParaRPr sz="900">
                        <a:solidFill>
                          <a:schemeClr val="accent1"/>
                        </a:solidFill>
                        <a:latin typeface="Roboto Light"/>
                        <a:ea typeface="Roboto Light"/>
                        <a:cs typeface="Roboto Light"/>
                        <a:sym typeface="Roboto Light"/>
                      </a:endParaRPr>
                    </a:p>
                    <a:p>
                      <a:pPr indent="0" lvl="0" marL="0" rtl="0" algn="l">
                        <a:spcBef>
                          <a:spcPts val="0"/>
                        </a:spcBef>
                        <a:spcAft>
                          <a:spcPts val="0"/>
                        </a:spcAft>
                        <a:buNone/>
                      </a:pPr>
                      <a:r>
                        <a:t/>
                      </a:r>
                      <a:endParaRPr sz="900">
                        <a:solidFill>
                          <a:srgbClr val="152733"/>
                        </a:solidFill>
                        <a:latin typeface="Roboto Light"/>
                        <a:ea typeface="Roboto Light"/>
                        <a:cs typeface="Roboto Light"/>
                        <a:sym typeface="Roboto Light"/>
                      </a:endParaRPr>
                    </a:p>
                    <a:p>
                      <a:pPr indent="0" lvl="0" marL="0" rtl="0" algn="l">
                        <a:spcBef>
                          <a:spcPts val="0"/>
                        </a:spcBef>
                        <a:spcAft>
                          <a:spcPts val="0"/>
                        </a:spcAft>
                        <a:buNone/>
                      </a:pPr>
                      <a:r>
                        <a:rPr i="1" lang="en" sz="800">
                          <a:solidFill>
                            <a:srgbClr val="152733"/>
                          </a:solidFill>
                          <a:latin typeface="Roboto Light"/>
                          <a:ea typeface="Roboto Light"/>
                          <a:cs typeface="Roboto Light"/>
                          <a:sym typeface="Roboto Light"/>
                        </a:rPr>
                        <a:t>Type notes here…</a:t>
                      </a:r>
                      <a:endParaRPr sz="900">
                        <a:solidFill>
                          <a:srgbClr val="152733"/>
                        </a:solidFill>
                        <a:latin typeface="Roboto Light"/>
                        <a:ea typeface="Roboto Light"/>
                        <a:cs typeface="Roboto Light"/>
                        <a:sym typeface="Roboto Light"/>
                      </a:endParaRPr>
                    </a:p>
                  </a:txBody>
                  <a:tcPr marT="137150" marB="91425" marR="91425" marL="91425">
                    <a:lnL cap="flat" cmpd="sng" w="9525">
                      <a:solidFill>
                        <a:schemeClr val="dk1"/>
                      </a:solidFill>
                      <a:prstDash val="dot"/>
                      <a:round/>
                      <a:headEnd len="sm" w="sm" type="none"/>
                      <a:tailEnd len="sm" w="sm" type="none"/>
                    </a:lnL>
                    <a:lnR cap="flat" cmpd="sng" w="9525">
                      <a:solidFill>
                        <a:schemeClr val="dk1"/>
                      </a:solidFill>
                      <a:prstDash val="dot"/>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900">
                          <a:solidFill>
                            <a:srgbClr val="152733"/>
                          </a:solidFill>
                          <a:latin typeface="Roboto Light"/>
                          <a:ea typeface="Roboto Light"/>
                          <a:cs typeface="Roboto Light"/>
                          <a:sym typeface="Roboto Light"/>
                        </a:rPr>
                        <a:t>Benchmark: 20%</a:t>
                      </a:r>
                      <a:endParaRPr sz="900">
                        <a:solidFill>
                          <a:srgbClr val="152733"/>
                        </a:solidFill>
                        <a:latin typeface="Roboto Light"/>
                        <a:ea typeface="Roboto Light"/>
                        <a:cs typeface="Roboto Light"/>
                        <a:sym typeface="Roboto Light"/>
                      </a:endParaRPr>
                    </a:p>
                    <a:p>
                      <a:pPr indent="0" lvl="0" marL="0" rtl="0" algn="l">
                        <a:spcBef>
                          <a:spcPts val="0"/>
                        </a:spcBef>
                        <a:spcAft>
                          <a:spcPts val="0"/>
                        </a:spcAft>
                        <a:buNone/>
                      </a:pPr>
                      <a:r>
                        <a:rPr lang="en" sz="900">
                          <a:solidFill>
                            <a:schemeClr val="accent1"/>
                          </a:solidFill>
                          <a:latin typeface="Roboto Light"/>
                          <a:ea typeface="Roboto Light"/>
                          <a:cs typeface="Roboto Light"/>
                          <a:sym typeface="Roboto Light"/>
                        </a:rPr>
                        <a:t>Your CR5: NA</a:t>
                      </a:r>
                      <a:endParaRPr sz="900">
                        <a:solidFill>
                          <a:schemeClr val="accent1"/>
                        </a:solidFill>
                        <a:latin typeface="Roboto Light"/>
                        <a:ea typeface="Roboto Light"/>
                        <a:cs typeface="Roboto Light"/>
                        <a:sym typeface="Roboto Light"/>
                      </a:endParaRPr>
                    </a:p>
                    <a:p>
                      <a:pPr indent="0" lvl="0" marL="0" rtl="0" algn="l">
                        <a:spcBef>
                          <a:spcPts val="0"/>
                        </a:spcBef>
                        <a:spcAft>
                          <a:spcPts val="0"/>
                        </a:spcAft>
                        <a:buNone/>
                      </a:pPr>
                      <a:r>
                        <a:t/>
                      </a:r>
                      <a:endParaRPr sz="900">
                        <a:solidFill>
                          <a:srgbClr val="152733"/>
                        </a:solidFill>
                        <a:latin typeface="Roboto Light"/>
                        <a:ea typeface="Roboto Light"/>
                        <a:cs typeface="Roboto Light"/>
                        <a:sym typeface="Roboto Light"/>
                      </a:endParaRPr>
                    </a:p>
                    <a:p>
                      <a:pPr indent="0" lvl="0" marL="0" rtl="0" algn="l">
                        <a:spcBef>
                          <a:spcPts val="0"/>
                        </a:spcBef>
                        <a:spcAft>
                          <a:spcPts val="0"/>
                        </a:spcAft>
                        <a:buNone/>
                      </a:pPr>
                      <a:r>
                        <a:rPr i="1" lang="en" sz="800">
                          <a:solidFill>
                            <a:srgbClr val="152733"/>
                          </a:solidFill>
                          <a:latin typeface="Roboto Light"/>
                          <a:ea typeface="Roboto Light"/>
                          <a:cs typeface="Roboto Light"/>
                          <a:sym typeface="Roboto Light"/>
                        </a:rPr>
                        <a:t>Type notes here…</a:t>
                      </a:r>
                      <a:endParaRPr sz="900">
                        <a:solidFill>
                          <a:srgbClr val="152733"/>
                        </a:solidFill>
                        <a:latin typeface="Roboto Light"/>
                        <a:ea typeface="Roboto Light"/>
                        <a:cs typeface="Roboto Light"/>
                        <a:sym typeface="Roboto Light"/>
                      </a:endParaRPr>
                    </a:p>
                  </a:txBody>
                  <a:tcPr marT="137150" marB="91425" marR="91425" marL="91425">
                    <a:lnL cap="flat" cmpd="sng" w="9525">
                      <a:solidFill>
                        <a:schemeClr val="dk1"/>
                      </a:solidFill>
                      <a:prstDash val="dot"/>
                      <a:round/>
                      <a:headEnd len="sm" w="sm" type="none"/>
                      <a:tailEnd len="sm" w="sm" type="none"/>
                    </a:lnL>
                    <a:lnR cap="flat" cmpd="sng" w="9525">
                      <a:solidFill>
                        <a:schemeClr val="dk1"/>
                      </a:solidFill>
                      <a:prstDash val="dot"/>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Clr>
                          <a:schemeClr val="dk1"/>
                        </a:buClr>
                        <a:buSzPts val="1100"/>
                        <a:buFont typeface="Arial"/>
                        <a:buNone/>
                      </a:pPr>
                      <a:r>
                        <a:rPr lang="en" sz="900">
                          <a:solidFill>
                            <a:srgbClr val="152733"/>
                          </a:solidFill>
                          <a:latin typeface="Roboto Light"/>
                          <a:ea typeface="Roboto Light"/>
                          <a:cs typeface="Roboto Light"/>
                          <a:sym typeface="Roboto Light"/>
                        </a:rPr>
                        <a:t>Benchmark: 20%</a:t>
                      </a:r>
                      <a:endParaRPr sz="900">
                        <a:solidFill>
                          <a:srgbClr val="152733"/>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rPr lang="en" sz="900">
                          <a:solidFill>
                            <a:schemeClr val="accent1"/>
                          </a:solidFill>
                          <a:latin typeface="Roboto Light"/>
                          <a:ea typeface="Roboto Light"/>
                          <a:cs typeface="Roboto Light"/>
                          <a:sym typeface="Roboto Light"/>
                        </a:rPr>
                        <a:t>Your CR6: NA</a:t>
                      </a:r>
                      <a:endParaRPr sz="900">
                        <a:solidFill>
                          <a:schemeClr val="accent1"/>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t/>
                      </a:r>
                      <a:endParaRPr sz="900">
                        <a:solidFill>
                          <a:srgbClr val="152733"/>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rPr i="1" lang="en" sz="800">
                          <a:solidFill>
                            <a:srgbClr val="152733"/>
                          </a:solidFill>
                          <a:latin typeface="Roboto Light"/>
                          <a:ea typeface="Roboto Light"/>
                          <a:cs typeface="Roboto Light"/>
                          <a:sym typeface="Roboto Light"/>
                        </a:rPr>
                        <a:t>Type notes here…</a:t>
                      </a:r>
                      <a:endParaRPr sz="900">
                        <a:solidFill>
                          <a:srgbClr val="152733"/>
                        </a:solidFill>
                        <a:latin typeface="Roboto Light"/>
                        <a:ea typeface="Roboto Light"/>
                        <a:cs typeface="Roboto Light"/>
                        <a:sym typeface="Roboto Light"/>
                      </a:endParaRPr>
                    </a:p>
                  </a:txBody>
                  <a:tcPr marT="137150" marB="91425" marR="91425" marL="91425">
                    <a:lnL cap="flat" cmpd="sng" w="9525">
                      <a:solidFill>
                        <a:schemeClr val="dk1"/>
                      </a:solidFill>
                      <a:prstDash val="dot"/>
                      <a:round/>
                      <a:headEnd len="sm" w="sm" type="none"/>
                      <a:tailEnd len="sm" w="sm" type="none"/>
                    </a:lnL>
                    <a:lnR cap="flat" cmpd="sng" w="9525">
                      <a:solidFill>
                        <a:schemeClr val="dk1"/>
                      </a:solidFill>
                      <a:prstDash val="dot"/>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Clr>
                          <a:schemeClr val="dk1"/>
                        </a:buClr>
                        <a:buSzPts val="1100"/>
                        <a:buFont typeface="Arial"/>
                        <a:buNone/>
                      </a:pPr>
                      <a:r>
                        <a:rPr lang="en" sz="900">
                          <a:solidFill>
                            <a:srgbClr val="152733"/>
                          </a:solidFill>
                          <a:latin typeface="Roboto Light"/>
                          <a:ea typeface="Roboto Light"/>
                          <a:cs typeface="Roboto Light"/>
                          <a:sym typeface="Roboto Light"/>
                        </a:rPr>
                        <a:t>Benchmark: 20%</a:t>
                      </a:r>
                      <a:endParaRPr sz="900">
                        <a:solidFill>
                          <a:srgbClr val="152733"/>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rPr lang="en" sz="900">
                          <a:solidFill>
                            <a:schemeClr val="accent1"/>
                          </a:solidFill>
                          <a:latin typeface="Roboto Light"/>
                          <a:ea typeface="Roboto Light"/>
                          <a:cs typeface="Roboto Light"/>
                          <a:sym typeface="Roboto Light"/>
                        </a:rPr>
                        <a:t>Your CR7: NA</a:t>
                      </a:r>
                      <a:endParaRPr sz="900">
                        <a:solidFill>
                          <a:schemeClr val="accent1"/>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t/>
                      </a:r>
                      <a:endParaRPr sz="900">
                        <a:solidFill>
                          <a:srgbClr val="152733"/>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rPr i="1" lang="en" sz="800">
                          <a:solidFill>
                            <a:srgbClr val="152733"/>
                          </a:solidFill>
                          <a:latin typeface="Roboto Light"/>
                          <a:ea typeface="Roboto Light"/>
                          <a:cs typeface="Roboto Light"/>
                          <a:sym typeface="Roboto Light"/>
                        </a:rPr>
                        <a:t>Type notes here…</a:t>
                      </a:r>
                      <a:endParaRPr sz="900">
                        <a:solidFill>
                          <a:srgbClr val="152733"/>
                        </a:solidFill>
                        <a:latin typeface="Roboto Light"/>
                        <a:ea typeface="Roboto Light"/>
                        <a:cs typeface="Roboto Light"/>
                        <a:sym typeface="Roboto Light"/>
                      </a:endParaRPr>
                    </a:p>
                  </a:txBody>
                  <a:tcPr marT="137150" marB="91425" marR="91425" marL="91425">
                    <a:lnL cap="flat" cmpd="sng" w="9525">
                      <a:solidFill>
                        <a:schemeClr val="dk1"/>
                      </a:solidFill>
                      <a:prstDash val="dot"/>
                      <a:round/>
                      <a:headEnd len="sm" w="sm" type="none"/>
                      <a:tailEnd len="sm" w="sm" type="none"/>
                    </a:lnL>
                    <a:lnR cap="flat" cmpd="sng" w="9525">
                      <a:solidFill>
                        <a:schemeClr val="dk1"/>
                      </a:solidFill>
                      <a:prstDash val="dot"/>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Clr>
                          <a:schemeClr val="dk1"/>
                        </a:buClr>
                        <a:buSzPts val="1100"/>
                        <a:buFont typeface="Arial"/>
                        <a:buNone/>
                      </a:pPr>
                      <a:r>
                        <a:rPr lang="en" sz="900">
                          <a:solidFill>
                            <a:srgbClr val="152733"/>
                          </a:solidFill>
                          <a:latin typeface="Roboto Light"/>
                          <a:ea typeface="Roboto Light"/>
                          <a:cs typeface="Roboto Light"/>
                          <a:sym typeface="Roboto Light"/>
                        </a:rPr>
                        <a:t>Benchmark: 20%</a:t>
                      </a:r>
                      <a:endParaRPr sz="900">
                        <a:solidFill>
                          <a:srgbClr val="152733"/>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rPr lang="en" sz="900">
                          <a:solidFill>
                            <a:schemeClr val="accent1"/>
                          </a:solidFill>
                          <a:latin typeface="Roboto Light"/>
                          <a:ea typeface="Roboto Light"/>
                          <a:cs typeface="Roboto Light"/>
                          <a:sym typeface="Roboto Light"/>
                        </a:rPr>
                        <a:t>Your CR8: NA</a:t>
                      </a:r>
                      <a:endParaRPr sz="900">
                        <a:solidFill>
                          <a:schemeClr val="accent1"/>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t/>
                      </a:r>
                      <a:endParaRPr sz="900">
                        <a:solidFill>
                          <a:srgbClr val="152733"/>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rPr i="1" lang="en" sz="800">
                          <a:solidFill>
                            <a:srgbClr val="152733"/>
                          </a:solidFill>
                          <a:latin typeface="Roboto Light"/>
                          <a:ea typeface="Roboto Light"/>
                          <a:cs typeface="Roboto Light"/>
                          <a:sym typeface="Roboto Light"/>
                        </a:rPr>
                        <a:t>Type notes here…</a:t>
                      </a:r>
                      <a:endParaRPr sz="900">
                        <a:solidFill>
                          <a:srgbClr val="152733"/>
                        </a:solidFill>
                        <a:latin typeface="Roboto Light"/>
                        <a:ea typeface="Roboto Light"/>
                        <a:cs typeface="Roboto Light"/>
                        <a:sym typeface="Roboto Light"/>
                      </a:endParaRPr>
                    </a:p>
                  </a:txBody>
                  <a:tcPr marT="137150" marB="91425" marR="91425" marL="91425">
                    <a:lnL cap="flat" cmpd="sng" w="9525">
                      <a:solidFill>
                        <a:schemeClr val="dk1"/>
                      </a:solidFill>
                      <a:prstDash val="dot"/>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F3F3F3"/>
                    </a:solidFill>
                  </a:tcPr>
                </a:tc>
              </a:tr>
            </a:tbl>
          </a:graphicData>
        </a:graphic>
      </p:graphicFrame>
      <p:sp>
        <p:nvSpPr>
          <p:cNvPr id="1064" name="Google Shape;1064;p95"/>
          <p:cNvSpPr/>
          <p:nvPr/>
        </p:nvSpPr>
        <p:spPr>
          <a:xfrm>
            <a:off x="1221475" y="3190056"/>
            <a:ext cx="936000" cy="15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65" name="Google Shape;1065;p95"/>
          <p:cNvSpPr/>
          <p:nvPr/>
        </p:nvSpPr>
        <p:spPr>
          <a:xfrm>
            <a:off x="2212075" y="2984288"/>
            <a:ext cx="936000" cy="15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66" name="Google Shape;1066;p95"/>
          <p:cNvSpPr/>
          <p:nvPr/>
        </p:nvSpPr>
        <p:spPr>
          <a:xfrm>
            <a:off x="3221798" y="2828184"/>
            <a:ext cx="442800" cy="15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67" name="Google Shape;1067;p95"/>
          <p:cNvSpPr/>
          <p:nvPr/>
        </p:nvSpPr>
        <p:spPr>
          <a:xfrm>
            <a:off x="3678998" y="2717737"/>
            <a:ext cx="442800" cy="15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68" name="Google Shape;1068;p95"/>
          <p:cNvSpPr/>
          <p:nvPr/>
        </p:nvSpPr>
        <p:spPr>
          <a:xfrm>
            <a:off x="4300014" y="2660658"/>
            <a:ext cx="442800" cy="15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69" name="Google Shape;1069;p95"/>
          <p:cNvSpPr/>
          <p:nvPr/>
        </p:nvSpPr>
        <p:spPr>
          <a:xfrm>
            <a:off x="4879075" y="2767104"/>
            <a:ext cx="936000" cy="15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70" name="Google Shape;1070;p95"/>
          <p:cNvSpPr/>
          <p:nvPr/>
        </p:nvSpPr>
        <p:spPr>
          <a:xfrm>
            <a:off x="5869675" y="2995704"/>
            <a:ext cx="936000" cy="15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71" name="Google Shape;1071;p95"/>
          <p:cNvSpPr/>
          <p:nvPr/>
        </p:nvSpPr>
        <p:spPr>
          <a:xfrm>
            <a:off x="6871691" y="3201472"/>
            <a:ext cx="936000" cy="15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72" name="Google Shape;1072;p95"/>
          <p:cNvSpPr/>
          <p:nvPr/>
        </p:nvSpPr>
        <p:spPr>
          <a:xfrm>
            <a:off x="1564453" y="2157703"/>
            <a:ext cx="250200" cy="139200"/>
          </a:xfrm>
          <a:prstGeom prst="roundRect">
            <a:avLst>
              <a:gd fmla="val 50000" name="adj"/>
            </a:avLst>
          </a:prstGeom>
          <a:solidFill>
            <a:srgbClr val="FFFFFF"/>
          </a:solid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None/>
            </a:pPr>
            <a:r>
              <a:rPr lang="en" sz="650">
                <a:solidFill>
                  <a:srgbClr val="A7A9B4"/>
                </a:solidFill>
                <a:latin typeface="Roboto Light"/>
                <a:ea typeface="Roboto Light"/>
                <a:cs typeface="Roboto Light"/>
                <a:sym typeface="Roboto Light"/>
              </a:rPr>
              <a:t>CR1</a:t>
            </a:r>
            <a:endParaRPr sz="650">
              <a:solidFill>
                <a:srgbClr val="A7A9B4"/>
              </a:solidFill>
              <a:latin typeface="Roboto Light"/>
              <a:ea typeface="Roboto Light"/>
              <a:cs typeface="Roboto Light"/>
              <a:sym typeface="Roboto Light"/>
            </a:endParaRPr>
          </a:p>
        </p:txBody>
      </p:sp>
      <p:sp>
        <p:nvSpPr>
          <p:cNvPr id="1073" name="Google Shape;1073;p95"/>
          <p:cNvSpPr/>
          <p:nvPr/>
        </p:nvSpPr>
        <p:spPr>
          <a:xfrm>
            <a:off x="2560178" y="2157703"/>
            <a:ext cx="250200" cy="139200"/>
          </a:xfrm>
          <a:prstGeom prst="roundRect">
            <a:avLst>
              <a:gd fmla="val 50000" name="adj"/>
            </a:avLst>
          </a:prstGeom>
          <a:solidFill>
            <a:srgbClr val="FFFFFF"/>
          </a:solid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None/>
            </a:pPr>
            <a:r>
              <a:rPr lang="en" sz="650">
                <a:solidFill>
                  <a:srgbClr val="A7A9B4"/>
                </a:solidFill>
                <a:latin typeface="Roboto Light"/>
                <a:ea typeface="Roboto Light"/>
                <a:cs typeface="Roboto Light"/>
                <a:sym typeface="Roboto Light"/>
              </a:rPr>
              <a:t>CR2</a:t>
            </a:r>
            <a:endParaRPr sz="650">
              <a:solidFill>
                <a:srgbClr val="A7A9B4"/>
              </a:solidFill>
              <a:latin typeface="Roboto Light"/>
              <a:ea typeface="Roboto Light"/>
              <a:cs typeface="Roboto Light"/>
              <a:sym typeface="Roboto Light"/>
            </a:endParaRPr>
          </a:p>
        </p:txBody>
      </p:sp>
      <p:sp>
        <p:nvSpPr>
          <p:cNvPr id="1074" name="Google Shape;1074;p95"/>
          <p:cNvSpPr/>
          <p:nvPr/>
        </p:nvSpPr>
        <p:spPr>
          <a:xfrm>
            <a:off x="3428601" y="2157700"/>
            <a:ext cx="508800" cy="139200"/>
          </a:xfrm>
          <a:prstGeom prst="roundRect">
            <a:avLst>
              <a:gd fmla="val 50000" name="adj"/>
            </a:avLst>
          </a:prstGeom>
          <a:solidFill>
            <a:srgbClr val="FFFFFF"/>
          </a:solid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None/>
            </a:pPr>
            <a:r>
              <a:rPr lang="en" sz="650">
                <a:solidFill>
                  <a:srgbClr val="A7A9B4"/>
                </a:solidFill>
                <a:latin typeface="Roboto Light"/>
                <a:ea typeface="Roboto Light"/>
                <a:cs typeface="Roboto Light"/>
                <a:sym typeface="Roboto Light"/>
              </a:rPr>
              <a:t>CR3 / CR4</a:t>
            </a:r>
            <a:endParaRPr sz="650">
              <a:solidFill>
                <a:srgbClr val="A7A9B4"/>
              </a:solidFill>
              <a:latin typeface="Roboto Light"/>
              <a:ea typeface="Roboto Light"/>
              <a:cs typeface="Roboto Light"/>
              <a:sym typeface="Roboto Light"/>
            </a:endParaRPr>
          </a:p>
        </p:txBody>
      </p:sp>
      <p:sp>
        <p:nvSpPr>
          <p:cNvPr id="1075" name="Google Shape;1075;p95"/>
          <p:cNvSpPr/>
          <p:nvPr/>
        </p:nvSpPr>
        <p:spPr>
          <a:xfrm>
            <a:off x="4384878" y="2157703"/>
            <a:ext cx="250200" cy="139200"/>
          </a:xfrm>
          <a:prstGeom prst="roundRect">
            <a:avLst>
              <a:gd fmla="val 50000" name="adj"/>
            </a:avLst>
          </a:prstGeom>
          <a:no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None/>
            </a:pPr>
            <a:r>
              <a:rPr lang="en" sz="650">
                <a:solidFill>
                  <a:srgbClr val="D9D9D9"/>
                </a:solidFill>
                <a:latin typeface="Roboto Light"/>
                <a:ea typeface="Roboto Light"/>
                <a:cs typeface="Roboto Light"/>
                <a:sym typeface="Roboto Light"/>
              </a:rPr>
              <a:t>CR5</a:t>
            </a:r>
            <a:endParaRPr sz="650">
              <a:solidFill>
                <a:srgbClr val="D9D9D9"/>
              </a:solidFill>
              <a:latin typeface="Roboto Light"/>
              <a:ea typeface="Roboto Light"/>
              <a:cs typeface="Roboto Light"/>
              <a:sym typeface="Roboto Light"/>
            </a:endParaRPr>
          </a:p>
        </p:txBody>
      </p:sp>
      <p:sp>
        <p:nvSpPr>
          <p:cNvPr id="1076" name="Google Shape;1076;p95"/>
          <p:cNvSpPr/>
          <p:nvPr/>
        </p:nvSpPr>
        <p:spPr>
          <a:xfrm>
            <a:off x="5221978" y="2157703"/>
            <a:ext cx="250200" cy="139200"/>
          </a:xfrm>
          <a:prstGeom prst="roundRect">
            <a:avLst>
              <a:gd fmla="val 50000" name="adj"/>
            </a:avLst>
          </a:prstGeom>
          <a:solidFill>
            <a:srgbClr val="FFFFFF"/>
          </a:solid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None/>
            </a:pPr>
            <a:r>
              <a:rPr lang="en" sz="650">
                <a:solidFill>
                  <a:srgbClr val="A7A9B4"/>
                </a:solidFill>
                <a:latin typeface="Roboto Light"/>
                <a:ea typeface="Roboto Light"/>
                <a:cs typeface="Roboto Light"/>
                <a:sym typeface="Roboto Light"/>
              </a:rPr>
              <a:t>CR6</a:t>
            </a:r>
            <a:endParaRPr sz="650">
              <a:solidFill>
                <a:srgbClr val="A7A9B4"/>
              </a:solidFill>
              <a:latin typeface="Roboto Light"/>
              <a:ea typeface="Roboto Light"/>
              <a:cs typeface="Roboto Light"/>
              <a:sym typeface="Roboto Light"/>
            </a:endParaRPr>
          </a:p>
        </p:txBody>
      </p:sp>
      <p:sp>
        <p:nvSpPr>
          <p:cNvPr id="1077" name="Google Shape;1077;p95"/>
          <p:cNvSpPr/>
          <p:nvPr/>
        </p:nvSpPr>
        <p:spPr>
          <a:xfrm>
            <a:off x="6221328" y="2157703"/>
            <a:ext cx="250200" cy="139200"/>
          </a:xfrm>
          <a:prstGeom prst="roundRect">
            <a:avLst>
              <a:gd fmla="val 50000" name="adj"/>
            </a:avLst>
          </a:prstGeom>
          <a:solidFill>
            <a:srgbClr val="FFFFFF"/>
          </a:solid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None/>
            </a:pPr>
            <a:r>
              <a:rPr lang="en" sz="650">
                <a:solidFill>
                  <a:srgbClr val="A7A9B4"/>
                </a:solidFill>
                <a:latin typeface="Roboto Light"/>
                <a:ea typeface="Roboto Light"/>
                <a:cs typeface="Roboto Light"/>
                <a:sym typeface="Roboto Light"/>
              </a:rPr>
              <a:t>CR7</a:t>
            </a:r>
            <a:endParaRPr sz="650">
              <a:solidFill>
                <a:srgbClr val="A7A9B4"/>
              </a:solidFill>
              <a:latin typeface="Roboto Light"/>
              <a:ea typeface="Roboto Light"/>
              <a:cs typeface="Roboto Light"/>
              <a:sym typeface="Roboto Light"/>
            </a:endParaRPr>
          </a:p>
        </p:txBody>
      </p:sp>
      <p:sp>
        <p:nvSpPr>
          <p:cNvPr id="1078" name="Google Shape;1078;p95"/>
          <p:cNvSpPr/>
          <p:nvPr/>
        </p:nvSpPr>
        <p:spPr>
          <a:xfrm>
            <a:off x="7220678" y="2157703"/>
            <a:ext cx="250200" cy="139200"/>
          </a:xfrm>
          <a:prstGeom prst="roundRect">
            <a:avLst>
              <a:gd fmla="val 50000" name="adj"/>
            </a:avLst>
          </a:prstGeom>
          <a:solidFill>
            <a:srgbClr val="FFFFFF"/>
          </a:solid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None/>
            </a:pPr>
            <a:r>
              <a:rPr lang="en" sz="650">
                <a:solidFill>
                  <a:srgbClr val="A7A9B4"/>
                </a:solidFill>
                <a:latin typeface="Roboto Light"/>
                <a:ea typeface="Roboto Light"/>
                <a:cs typeface="Roboto Light"/>
                <a:sym typeface="Roboto Light"/>
              </a:rPr>
              <a:t>CR8</a:t>
            </a:r>
            <a:endParaRPr sz="650">
              <a:solidFill>
                <a:srgbClr val="A7A9B4"/>
              </a:solidFill>
              <a:latin typeface="Roboto Light"/>
              <a:ea typeface="Roboto Light"/>
              <a:cs typeface="Roboto Light"/>
              <a:sym typeface="Roboto Light"/>
            </a:endParaRPr>
          </a:p>
        </p:txBody>
      </p:sp>
      <p:sp>
        <p:nvSpPr>
          <p:cNvPr id="1079" name="Google Shape;1079;p95"/>
          <p:cNvSpPr txBox="1"/>
          <p:nvPr/>
        </p:nvSpPr>
        <p:spPr>
          <a:xfrm>
            <a:off x="2525150" y="134825"/>
            <a:ext cx="4089000" cy="365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042">
                <a:solidFill>
                  <a:schemeClr val="dk1"/>
                </a:solidFill>
                <a:latin typeface="Lexend Medium"/>
                <a:ea typeface="Lexend Medium"/>
                <a:cs typeface="Lexend Medium"/>
                <a:sym typeface="Lexend Medium"/>
              </a:rPr>
              <a:t>METRICS VS BENCHMARKS</a:t>
            </a:r>
            <a:endParaRPr sz="2042">
              <a:solidFill>
                <a:schemeClr val="dk1"/>
              </a:solidFill>
              <a:latin typeface="Lexend Medium"/>
              <a:ea typeface="Lexend Medium"/>
              <a:cs typeface="Lexend Medium"/>
              <a:sym typeface="Lexend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83" name="Shape 1083"/>
        <p:cNvGrpSpPr/>
        <p:nvPr/>
      </p:nvGrpSpPr>
      <p:grpSpPr>
        <a:xfrm>
          <a:off x="0" y="0"/>
          <a:ext cx="0" cy="0"/>
          <a:chOff x="0" y="0"/>
          <a:chExt cx="0" cy="0"/>
        </a:xfrm>
      </p:grpSpPr>
      <p:sp>
        <p:nvSpPr>
          <p:cNvPr id="1084" name="Google Shape;1084;p96"/>
          <p:cNvSpPr txBox="1"/>
          <p:nvPr/>
        </p:nvSpPr>
        <p:spPr>
          <a:xfrm>
            <a:off x="197725" y="1082900"/>
            <a:ext cx="3959400" cy="30708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n" sz="1200">
                <a:solidFill>
                  <a:schemeClr val="dk1"/>
                </a:solidFill>
                <a:latin typeface="Roboto Medium"/>
                <a:ea typeface="Roboto Medium"/>
                <a:cs typeface="Roboto Medium"/>
                <a:sym typeface="Roboto Medium"/>
              </a:rPr>
              <a:t>About the Model: </a:t>
            </a:r>
            <a:endParaRPr sz="1200">
              <a:solidFill>
                <a:schemeClr val="dk1"/>
              </a:solidFill>
              <a:latin typeface="Roboto Medium"/>
              <a:ea typeface="Roboto Medium"/>
              <a:cs typeface="Roboto Medium"/>
              <a:sym typeface="Roboto Medium"/>
            </a:endParaRPr>
          </a:p>
          <a:p>
            <a:pPr indent="0" lvl="0" marL="0" rtl="0" algn="l">
              <a:lnSpc>
                <a:spcPct val="125000"/>
              </a:lnSpc>
              <a:spcBef>
                <a:spcPts val="1000"/>
              </a:spcBef>
              <a:spcAft>
                <a:spcPts val="0"/>
              </a:spcAft>
              <a:buNone/>
            </a:pPr>
            <a:r>
              <a:rPr lang="en" sz="1000">
                <a:solidFill>
                  <a:schemeClr val="dk1"/>
                </a:solidFill>
                <a:latin typeface="Roboto Light"/>
                <a:ea typeface="Roboto Light"/>
                <a:cs typeface="Roboto Light"/>
                <a:sym typeface="Roboto Light"/>
              </a:rPr>
              <a:t>The KPI Dashboard maps measurable Key Results across every stage of the Bowtie, from lead generation through expansion revenue. Each stage requires both Leading Indicators (activity metrics predicting future outcomes) and Lagging Indicators (result metrics confirming what happened).</a:t>
            </a:r>
            <a:endParaRPr sz="1000">
              <a:solidFill>
                <a:schemeClr val="dk1"/>
              </a:solidFill>
              <a:latin typeface="Roboto Light"/>
              <a:ea typeface="Roboto Light"/>
              <a:cs typeface="Roboto Light"/>
              <a:sym typeface="Roboto Light"/>
            </a:endParaRPr>
          </a:p>
          <a:p>
            <a:pPr indent="0" lvl="0" marL="0" rtl="0" algn="l">
              <a:lnSpc>
                <a:spcPct val="125000"/>
              </a:lnSpc>
              <a:spcBef>
                <a:spcPts val="1000"/>
              </a:spcBef>
              <a:spcAft>
                <a:spcPts val="0"/>
              </a:spcAft>
              <a:buNone/>
            </a:pPr>
            <a:r>
              <a:rPr lang="en" sz="1000">
                <a:solidFill>
                  <a:schemeClr val="dk1"/>
                </a:solidFill>
                <a:latin typeface="Roboto Light"/>
                <a:ea typeface="Roboto Light"/>
                <a:cs typeface="Roboto Light"/>
                <a:sym typeface="Roboto Light"/>
              </a:rPr>
              <a:t>Leading indicators like demos completed, onboarding tasks finished, and feature adoption percentage enable early course correction. Lagging indicators like win rate, new ARR, NRR, and time to value confirm whether plays are working.</a:t>
            </a:r>
            <a:endParaRPr sz="1000">
              <a:solidFill>
                <a:schemeClr val="dk1"/>
              </a:solidFill>
              <a:latin typeface="Roboto Light"/>
              <a:ea typeface="Roboto Light"/>
              <a:cs typeface="Roboto Light"/>
              <a:sym typeface="Roboto Light"/>
            </a:endParaRPr>
          </a:p>
          <a:p>
            <a:pPr indent="0" lvl="0" marL="0" rtl="0" algn="l">
              <a:lnSpc>
                <a:spcPct val="125000"/>
              </a:lnSpc>
              <a:spcBef>
                <a:spcPts val="1000"/>
              </a:spcBef>
              <a:spcAft>
                <a:spcPts val="1000"/>
              </a:spcAft>
              <a:buNone/>
            </a:pPr>
            <a:r>
              <a:rPr lang="en" sz="1000">
                <a:solidFill>
                  <a:schemeClr val="dk1"/>
                </a:solidFill>
                <a:latin typeface="Roboto Light"/>
                <a:ea typeface="Roboto Light"/>
                <a:cs typeface="Roboto Light"/>
                <a:sym typeface="Roboto Light"/>
              </a:rPr>
              <a:t>This dashboard creates visibility across Marketing, Sales, and Customer Success, unifying the revenue team around shared metrics that span the complete customer journey.</a:t>
            </a:r>
            <a:endParaRPr sz="1000">
              <a:solidFill>
                <a:schemeClr val="dk1"/>
              </a:solidFill>
              <a:latin typeface="Roboto Light"/>
              <a:ea typeface="Roboto Light"/>
              <a:cs typeface="Roboto Light"/>
              <a:sym typeface="Roboto Light"/>
            </a:endParaRPr>
          </a:p>
        </p:txBody>
      </p:sp>
      <p:sp>
        <p:nvSpPr>
          <p:cNvPr id="1085" name="Google Shape;1085;p96"/>
          <p:cNvSpPr txBox="1"/>
          <p:nvPr/>
        </p:nvSpPr>
        <p:spPr>
          <a:xfrm>
            <a:off x="4666675" y="1082900"/>
            <a:ext cx="3959400" cy="35196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n" sz="1200">
                <a:solidFill>
                  <a:schemeClr val="dk1"/>
                </a:solidFill>
                <a:latin typeface="Roboto Medium"/>
                <a:ea typeface="Roboto Medium"/>
                <a:cs typeface="Roboto Medium"/>
                <a:sym typeface="Roboto Medium"/>
              </a:rPr>
              <a:t>How to Use This Worksheet:</a:t>
            </a:r>
            <a:r>
              <a:rPr lang="en" sz="1200">
                <a:solidFill>
                  <a:schemeClr val="dk1"/>
                </a:solidFill>
                <a:latin typeface="Roboto Light"/>
                <a:ea typeface="Roboto Light"/>
                <a:cs typeface="Roboto Light"/>
                <a:sym typeface="Roboto Light"/>
              </a:rPr>
              <a:t> </a:t>
            </a:r>
            <a:endParaRPr sz="12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Map metrics across the Bowtie</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Each stage needs measurable Key Results—from MQL generation through expansion revenue.</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Leading Indicators = activity metrics</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These predict future outcomes. Examples: demos completed, onboarding tasks finished, feature adoption %.</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Lagging Indicators = result metrics</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These confirm what happened. Examples: win rate, new ARR, NRR, time to value.</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Use both to run your GTM motion</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Leading indicators let you course-correct early; lagging indicators tell you if your plays are working.</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100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Align your team around shared KPIs</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This dashboard creates visibility across Marketing, Sales, and Customer Success—one revenue team, one set of metrics.</a:t>
            </a:r>
            <a:endParaRPr sz="1000">
              <a:solidFill>
                <a:schemeClr val="dk1"/>
              </a:solidFill>
              <a:latin typeface="Roboto Light"/>
              <a:ea typeface="Roboto Light"/>
              <a:cs typeface="Roboto Light"/>
              <a:sym typeface="Roboto Light"/>
            </a:endParaRPr>
          </a:p>
        </p:txBody>
      </p:sp>
      <p:sp>
        <p:nvSpPr>
          <p:cNvPr id="1086" name="Google Shape;1086;p96"/>
          <p:cNvSpPr txBox="1"/>
          <p:nvPr/>
        </p:nvSpPr>
        <p:spPr>
          <a:xfrm>
            <a:off x="272602" y="102839"/>
            <a:ext cx="1792500" cy="429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chemeClr val="accent1"/>
                </a:solidFill>
                <a:latin typeface="Lexend Light"/>
                <a:ea typeface="Lexend Light"/>
                <a:cs typeface="Lexend Light"/>
                <a:sym typeface="Lexend Light"/>
              </a:rPr>
              <a:t>04 TEMPLATE</a:t>
            </a:r>
            <a:endParaRPr sz="1200">
              <a:solidFill>
                <a:schemeClr val="accent1"/>
              </a:solidFill>
              <a:latin typeface="Lexend Light"/>
              <a:ea typeface="Lexend Light"/>
              <a:cs typeface="Lexend Light"/>
              <a:sym typeface="Lexend Light"/>
            </a:endParaRPr>
          </a:p>
        </p:txBody>
      </p:sp>
      <p:sp>
        <p:nvSpPr>
          <p:cNvPr id="1087" name="Google Shape;1087;p96"/>
          <p:cNvSpPr txBox="1"/>
          <p:nvPr/>
        </p:nvSpPr>
        <p:spPr>
          <a:xfrm>
            <a:off x="2776575" y="134825"/>
            <a:ext cx="3586200" cy="365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042">
                <a:solidFill>
                  <a:schemeClr val="dk1"/>
                </a:solidFill>
                <a:latin typeface="Lexend Medium"/>
                <a:ea typeface="Lexend Medium"/>
                <a:cs typeface="Lexend Medium"/>
                <a:sym typeface="Lexend Medium"/>
              </a:rPr>
              <a:t>KPI DASHBOARD</a:t>
            </a:r>
            <a:endParaRPr sz="2042">
              <a:solidFill>
                <a:schemeClr val="dk1"/>
              </a:solidFill>
              <a:latin typeface="Lexend Medium"/>
              <a:ea typeface="Lexend Medium"/>
              <a:cs typeface="Lexend Medium"/>
              <a:sym typeface="Lexend Medium"/>
            </a:endParaRPr>
          </a:p>
        </p:txBody>
      </p:sp>
      <p:grpSp>
        <p:nvGrpSpPr>
          <p:cNvPr id="1088" name="Google Shape;1088;p96"/>
          <p:cNvGrpSpPr/>
          <p:nvPr/>
        </p:nvGrpSpPr>
        <p:grpSpPr>
          <a:xfrm>
            <a:off x="7927828" y="222172"/>
            <a:ext cx="951591" cy="252027"/>
            <a:chOff x="6869668" y="85200"/>
            <a:chExt cx="1303014" cy="345100"/>
          </a:xfrm>
        </p:grpSpPr>
        <p:pic>
          <p:nvPicPr>
            <p:cNvPr id="1089" name="Google Shape;1089;p96" title="Group 24.png"/>
            <p:cNvPicPr preferRelativeResize="0"/>
            <p:nvPr/>
          </p:nvPicPr>
          <p:blipFill>
            <a:blip r:embed="rId3">
              <a:alphaModFix/>
            </a:blip>
            <a:stretch>
              <a:fillRect/>
            </a:stretch>
          </p:blipFill>
          <p:spPr>
            <a:xfrm>
              <a:off x="6869668" y="85200"/>
              <a:ext cx="1303014" cy="334800"/>
            </a:xfrm>
            <a:prstGeom prst="rect">
              <a:avLst/>
            </a:prstGeom>
            <a:noFill/>
            <a:ln>
              <a:noFill/>
            </a:ln>
          </p:spPr>
        </p:pic>
        <p:sp>
          <p:nvSpPr>
            <p:cNvPr id="1090" name="Google Shape;1090;p96"/>
            <p:cNvSpPr/>
            <p:nvPr/>
          </p:nvSpPr>
          <p:spPr>
            <a:xfrm>
              <a:off x="7248100" y="307900"/>
              <a:ext cx="187500" cy="122400"/>
            </a:xfrm>
            <a:prstGeom prst="rect">
              <a:avLst/>
            </a:prstGeom>
            <a:solidFill>
              <a:srgbClr val="FFFFFF"/>
            </a:solidFill>
            <a:ln>
              <a:noFill/>
            </a:ln>
          </p:spPr>
          <p:txBody>
            <a:bodyPr anchorCtr="0" anchor="ctr" bIns="66775" lIns="66775" spcFirstLastPara="1" rIns="66775" wrap="square" tIns="66775">
              <a:noAutofit/>
            </a:bodyPr>
            <a:lstStyle/>
            <a:p>
              <a:pPr indent="0" lvl="0" marL="0" rtl="0" algn="ctr">
                <a:spcBef>
                  <a:spcPts val="0"/>
                </a:spcBef>
                <a:spcAft>
                  <a:spcPts val="0"/>
                </a:spcAft>
                <a:buNone/>
              </a:pPr>
              <a:r>
                <a:t/>
              </a:r>
              <a:endParaRPr sz="1022">
                <a:latin typeface="Roboto"/>
                <a:ea typeface="Roboto"/>
                <a:cs typeface="Roboto"/>
                <a:sym typeface="Roboto"/>
              </a:endParaRPr>
            </a:p>
          </p:txBody>
        </p:sp>
        <p:pic>
          <p:nvPicPr>
            <p:cNvPr id="1091" name="Google Shape;1091;p96" title="Group 24.png"/>
            <p:cNvPicPr preferRelativeResize="0"/>
            <p:nvPr/>
          </p:nvPicPr>
          <p:blipFill rotWithShape="1">
            <a:blip r:embed="rId4">
              <a:alphaModFix/>
            </a:blip>
            <a:srcRect b="-3032" l="0" r="56563" t="67854"/>
            <a:stretch/>
          </p:blipFill>
          <p:spPr>
            <a:xfrm>
              <a:off x="6869675" y="312375"/>
              <a:ext cx="565974" cy="117775"/>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5" name="Shape 1095"/>
        <p:cNvGrpSpPr/>
        <p:nvPr/>
      </p:nvGrpSpPr>
      <p:grpSpPr>
        <a:xfrm>
          <a:off x="0" y="0"/>
          <a:ext cx="0" cy="0"/>
          <a:chOff x="0" y="0"/>
          <a:chExt cx="0" cy="0"/>
        </a:xfrm>
      </p:grpSpPr>
      <p:grpSp>
        <p:nvGrpSpPr>
          <p:cNvPr id="1096" name="Google Shape;1096;p97"/>
          <p:cNvGrpSpPr/>
          <p:nvPr/>
        </p:nvGrpSpPr>
        <p:grpSpPr>
          <a:xfrm>
            <a:off x="7927828" y="222172"/>
            <a:ext cx="951591" cy="252027"/>
            <a:chOff x="6869668" y="85200"/>
            <a:chExt cx="1303014" cy="345100"/>
          </a:xfrm>
        </p:grpSpPr>
        <p:pic>
          <p:nvPicPr>
            <p:cNvPr id="1097" name="Google Shape;1097;p97" title="Group 24.png"/>
            <p:cNvPicPr preferRelativeResize="0"/>
            <p:nvPr/>
          </p:nvPicPr>
          <p:blipFill>
            <a:blip r:embed="rId3">
              <a:alphaModFix/>
            </a:blip>
            <a:stretch>
              <a:fillRect/>
            </a:stretch>
          </p:blipFill>
          <p:spPr>
            <a:xfrm>
              <a:off x="6869668" y="85200"/>
              <a:ext cx="1303014" cy="334800"/>
            </a:xfrm>
            <a:prstGeom prst="rect">
              <a:avLst/>
            </a:prstGeom>
            <a:noFill/>
            <a:ln>
              <a:noFill/>
            </a:ln>
          </p:spPr>
        </p:pic>
        <p:sp>
          <p:nvSpPr>
            <p:cNvPr id="1098" name="Google Shape;1098;p97"/>
            <p:cNvSpPr/>
            <p:nvPr/>
          </p:nvSpPr>
          <p:spPr>
            <a:xfrm>
              <a:off x="7248100" y="307900"/>
              <a:ext cx="187500" cy="122400"/>
            </a:xfrm>
            <a:prstGeom prst="rect">
              <a:avLst/>
            </a:prstGeom>
            <a:solidFill>
              <a:srgbClr val="FFFFFF"/>
            </a:solidFill>
            <a:ln>
              <a:noFill/>
            </a:ln>
          </p:spPr>
          <p:txBody>
            <a:bodyPr anchorCtr="0" anchor="ctr" bIns="66775" lIns="66775" spcFirstLastPara="1" rIns="66775" wrap="square" tIns="66775">
              <a:noAutofit/>
            </a:bodyPr>
            <a:lstStyle/>
            <a:p>
              <a:pPr indent="0" lvl="0" marL="0" rtl="0" algn="ctr">
                <a:spcBef>
                  <a:spcPts val="0"/>
                </a:spcBef>
                <a:spcAft>
                  <a:spcPts val="0"/>
                </a:spcAft>
                <a:buNone/>
              </a:pPr>
              <a:r>
                <a:t/>
              </a:r>
              <a:endParaRPr sz="1022">
                <a:latin typeface="Roboto"/>
                <a:ea typeface="Roboto"/>
                <a:cs typeface="Roboto"/>
                <a:sym typeface="Roboto"/>
              </a:endParaRPr>
            </a:p>
          </p:txBody>
        </p:sp>
        <p:pic>
          <p:nvPicPr>
            <p:cNvPr id="1099" name="Google Shape;1099;p97" title="Group 24.png"/>
            <p:cNvPicPr preferRelativeResize="0"/>
            <p:nvPr/>
          </p:nvPicPr>
          <p:blipFill rotWithShape="1">
            <a:blip r:embed="rId4">
              <a:alphaModFix/>
            </a:blip>
            <a:srcRect b="-3032" l="0" r="56563" t="67854"/>
            <a:stretch/>
          </p:blipFill>
          <p:spPr>
            <a:xfrm>
              <a:off x="6869675" y="312375"/>
              <a:ext cx="565974" cy="117775"/>
            </a:xfrm>
            <a:prstGeom prst="rect">
              <a:avLst/>
            </a:prstGeom>
            <a:noFill/>
            <a:ln>
              <a:noFill/>
            </a:ln>
          </p:spPr>
        </p:pic>
      </p:grpSp>
      <p:sp>
        <p:nvSpPr>
          <p:cNvPr id="1100" name="Google Shape;1100;p97"/>
          <p:cNvSpPr txBox="1"/>
          <p:nvPr/>
        </p:nvSpPr>
        <p:spPr>
          <a:xfrm>
            <a:off x="272602" y="102839"/>
            <a:ext cx="1792500" cy="429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chemeClr val="accent1"/>
                </a:solidFill>
                <a:latin typeface="Lexend Light"/>
                <a:ea typeface="Lexend Light"/>
                <a:cs typeface="Lexend Light"/>
                <a:sym typeface="Lexend Light"/>
              </a:rPr>
              <a:t>04 EXAMPLE</a:t>
            </a:r>
            <a:endParaRPr sz="1200">
              <a:solidFill>
                <a:schemeClr val="accent1"/>
              </a:solidFill>
              <a:latin typeface="Lexend Light"/>
              <a:ea typeface="Lexend Light"/>
              <a:cs typeface="Lexend Light"/>
              <a:sym typeface="Lexend Light"/>
            </a:endParaRPr>
          </a:p>
        </p:txBody>
      </p:sp>
      <p:sp>
        <p:nvSpPr>
          <p:cNvPr id="1101" name="Google Shape;1101;p97"/>
          <p:cNvSpPr txBox="1"/>
          <p:nvPr/>
        </p:nvSpPr>
        <p:spPr>
          <a:xfrm>
            <a:off x="3071888" y="134816"/>
            <a:ext cx="2995500" cy="365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042">
                <a:solidFill>
                  <a:schemeClr val="dk1"/>
                </a:solidFill>
                <a:latin typeface="Lexend Medium"/>
                <a:ea typeface="Lexend Medium"/>
                <a:cs typeface="Lexend Medium"/>
                <a:sym typeface="Lexend Medium"/>
              </a:rPr>
              <a:t>KPI DASHBOARD</a:t>
            </a:r>
            <a:endParaRPr sz="2042">
              <a:solidFill>
                <a:schemeClr val="dk1"/>
              </a:solidFill>
              <a:latin typeface="Lexend Medium"/>
              <a:ea typeface="Lexend Medium"/>
              <a:cs typeface="Lexend Medium"/>
              <a:sym typeface="Lexend Medium"/>
            </a:endParaRPr>
          </a:p>
        </p:txBody>
      </p:sp>
      <p:sp>
        <p:nvSpPr>
          <p:cNvPr id="1102" name="Google Shape;1102;p97"/>
          <p:cNvSpPr/>
          <p:nvPr/>
        </p:nvSpPr>
        <p:spPr>
          <a:xfrm>
            <a:off x="876088" y="2909503"/>
            <a:ext cx="1061400" cy="1065900"/>
          </a:xfrm>
          <a:prstGeom prst="roundRect">
            <a:avLst>
              <a:gd fmla="val 0" name="adj"/>
            </a:avLst>
          </a:prstGeom>
          <a:noFill/>
          <a:ln>
            <a:noFill/>
          </a:ln>
        </p:spPr>
        <p:txBody>
          <a:bodyPr anchorCtr="0" anchor="t" bIns="0" lIns="0" spcFirstLastPara="1" rIns="0" wrap="square" tIns="0">
            <a:noAutofit/>
          </a:bodyPr>
          <a:lstStyle/>
          <a:p>
            <a:pPr indent="-83820" lvl="0" marL="91440" rtl="0" algn="l">
              <a:spcBef>
                <a:spcPts val="0"/>
              </a:spcBef>
              <a:spcAft>
                <a:spcPts val="0"/>
              </a:spcAft>
              <a:buClr>
                <a:srgbClr val="434343"/>
              </a:buClr>
              <a:buSzPts val="600"/>
              <a:buFont typeface="Roboto"/>
              <a:buChar char="●"/>
            </a:pPr>
            <a:r>
              <a:rPr lang="en" sz="600">
                <a:solidFill>
                  <a:srgbClr val="434343"/>
                </a:solidFill>
                <a:latin typeface="Roboto"/>
                <a:ea typeface="Roboto"/>
                <a:cs typeface="Roboto"/>
                <a:sym typeface="Roboto"/>
              </a:rPr>
              <a:t>Website Visitors/Traffic from target accounts</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Campaign Metrics - Total Responses, Qualified Responses</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Digital Campaign Metrics: Reach, CTR, Engagement, Lift, New Accounts On Site, CVR</a:t>
            </a:r>
            <a:endParaRPr sz="600">
              <a:solidFill>
                <a:srgbClr val="434343"/>
              </a:solidFill>
              <a:latin typeface="Roboto"/>
              <a:ea typeface="Roboto"/>
              <a:cs typeface="Roboto"/>
              <a:sym typeface="Roboto"/>
            </a:endParaRPr>
          </a:p>
          <a:p>
            <a:pPr indent="-83820" lvl="0" marL="91440" rtl="0" algn="l">
              <a:spcBef>
                <a:spcPts val="200"/>
              </a:spcBef>
              <a:spcAft>
                <a:spcPts val="200"/>
              </a:spcAft>
              <a:buClr>
                <a:srgbClr val="434343"/>
              </a:buClr>
              <a:buSzPts val="600"/>
              <a:buFont typeface="Roboto"/>
              <a:buChar char="●"/>
            </a:pPr>
            <a:r>
              <a:rPr lang="en" sz="600">
                <a:solidFill>
                  <a:srgbClr val="434343"/>
                </a:solidFill>
                <a:latin typeface="Roboto"/>
                <a:ea typeface="Roboto"/>
                <a:cs typeface="Roboto"/>
                <a:sym typeface="Roboto"/>
              </a:rPr>
              <a:t>Form Fills - New Leads</a:t>
            </a:r>
            <a:endParaRPr sz="600">
              <a:solidFill>
                <a:srgbClr val="434343"/>
              </a:solidFill>
              <a:latin typeface="Roboto"/>
              <a:ea typeface="Roboto"/>
              <a:cs typeface="Roboto"/>
              <a:sym typeface="Roboto"/>
            </a:endParaRPr>
          </a:p>
        </p:txBody>
      </p:sp>
      <p:sp>
        <p:nvSpPr>
          <p:cNvPr id="1103" name="Google Shape;1103;p97"/>
          <p:cNvSpPr/>
          <p:nvPr/>
        </p:nvSpPr>
        <p:spPr>
          <a:xfrm>
            <a:off x="1986125" y="2909503"/>
            <a:ext cx="1061400" cy="1065900"/>
          </a:xfrm>
          <a:prstGeom prst="roundRect">
            <a:avLst>
              <a:gd fmla="val 0" name="adj"/>
            </a:avLst>
          </a:prstGeom>
          <a:noFill/>
          <a:ln>
            <a:noFill/>
          </a:ln>
        </p:spPr>
        <p:txBody>
          <a:bodyPr anchorCtr="0" anchor="t" bIns="0" lIns="0" spcFirstLastPara="1" rIns="0" wrap="square" tIns="0">
            <a:noAutofit/>
          </a:bodyPr>
          <a:lstStyle/>
          <a:p>
            <a:pPr indent="-83820" lvl="0" marL="91440" rtl="0" algn="l">
              <a:spcBef>
                <a:spcPts val="0"/>
              </a:spcBef>
              <a:spcAft>
                <a:spcPts val="0"/>
              </a:spcAft>
              <a:buClr>
                <a:srgbClr val="434343"/>
              </a:buClr>
              <a:buSzPts val="600"/>
              <a:buFont typeface="Roboto"/>
              <a:buChar char="●"/>
            </a:pPr>
            <a:r>
              <a:rPr lang="en" sz="600">
                <a:solidFill>
                  <a:srgbClr val="434343"/>
                </a:solidFill>
                <a:latin typeface="Roboto"/>
                <a:ea typeface="Roboto"/>
                <a:cs typeface="Roboto"/>
                <a:sym typeface="Roboto"/>
              </a:rPr>
              <a:t>Account/Contact Status Change</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Connects/Response Rates</a:t>
            </a:r>
            <a:endParaRPr sz="600">
              <a:solidFill>
                <a:srgbClr val="434343"/>
              </a:solidFill>
              <a:latin typeface="Roboto"/>
              <a:ea typeface="Roboto"/>
              <a:cs typeface="Roboto"/>
              <a:sym typeface="Roboto"/>
            </a:endParaRPr>
          </a:p>
          <a:p>
            <a:pPr indent="-83820" lvl="0" marL="91440" rtl="0" algn="l">
              <a:spcBef>
                <a:spcPts val="200"/>
              </a:spcBef>
              <a:spcAft>
                <a:spcPts val="200"/>
              </a:spcAft>
              <a:buClr>
                <a:srgbClr val="434343"/>
              </a:buClr>
              <a:buSzPts val="600"/>
              <a:buFont typeface="Roboto"/>
              <a:buChar char="●"/>
            </a:pPr>
            <a:r>
              <a:rPr lang="en" sz="600">
                <a:solidFill>
                  <a:srgbClr val="434343"/>
                </a:solidFill>
                <a:latin typeface="Roboto"/>
                <a:ea typeface="Roboto"/>
                <a:cs typeface="Roboto"/>
                <a:sym typeface="Roboto"/>
              </a:rPr>
              <a:t>Activities - Emails/Dials</a:t>
            </a:r>
            <a:endParaRPr sz="600">
              <a:solidFill>
                <a:srgbClr val="434343"/>
              </a:solidFill>
              <a:latin typeface="Roboto"/>
              <a:ea typeface="Roboto"/>
              <a:cs typeface="Roboto"/>
              <a:sym typeface="Roboto"/>
            </a:endParaRPr>
          </a:p>
        </p:txBody>
      </p:sp>
      <p:sp>
        <p:nvSpPr>
          <p:cNvPr id="1104" name="Google Shape;1104;p97"/>
          <p:cNvSpPr/>
          <p:nvPr/>
        </p:nvSpPr>
        <p:spPr>
          <a:xfrm>
            <a:off x="3080364" y="2909503"/>
            <a:ext cx="1061400" cy="1065900"/>
          </a:xfrm>
          <a:prstGeom prst="roundRect">
            <a:avLst>
              <a:gd fmla="val 0" name="adj"/>
            </a:avLst>
          </a:prstGeom>
          <a:noFill/>
          <a:ln>
            <a:noFill/>
          </a:ln>
        </p:spPr>
        <p:txBody>
          <a:bodyPr anchorCtr="0" anchor="t" bIns="0" lIns="0" spcFirstLastPara="1" rIns="0" wrap="square" tIns="0">
            <a:noAutofit/>
          </a:bodyPr>
          <a:lstStyle/>
          <a:p>
            <a:pPr indent="-83820" lvl="0" marL="91440" rtl="0" algn="l">
              <a:spcBef>
                <a:spcPts val="0"/>
              </a:spcBef>
              <a:spcAft>
                <a:spcPts val="0"/>
              </a:spcAft>
              <a:buClr>
                <a:srgbClr val="434343"/>
              </a:buClr>
              <a:buSzPts val="600"/>
              <a:buFont typeface="Roboto"/>
              <a:buChar char="●"/>
            </a:pPr>
            <a:r>
              <a:rPr lang="en" sz="600">
                <a:solidFill>
                  <a:srgbClr val="434343"/>
                </a:solidFill>
                <a:latin typeface="Roboto"/>
                <a:ea typeface="Roboto"/>
                <a:cs typeface="Roboto"/>
                <a:sym typeface="Roboto"/>
              </a:rPr>
              <a:t>Opptys - Stage 1+</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Stage Durations, Deal Cycle Time</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Stage Conv. Rates</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Touches/Meetings</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Contact Roles/Key Personas Involved</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Win Rate</a:t>
            </a:r>
            <a:endParaRPr sz="600">
              <a:solidFill>
                <a:srgbClr val="434343"/>
              </a:solidFill>
              <a:latin typeface="Roboto"/>
              <a:ea typeface="Roboto"/>
              <a:cs typeface="Roboto"/>
              <a:sym typeface="Roboto"/>
            </a:endParaRPr>
          </a:p>
          <a:p>
            <a:pPr indent="-83820" lvl="0" marL="91440" rtl="0" algn="l">
              <a:spcBef>
                <a:spcPts val="200"/>
              </a:spcBef>
              <a:spcAft>
                <a:spcPts val="200"/>
              </a:spcAft>
              <a:buClr>
                <a:srgbClr val="434343"/>
              </a:buClr>
              <a:buSzPts val="600"/>
              <a:buFont typeface="Roboto"/>
              <a:buChar char="●"/>
            </a:pPr>
            <a:r>
              <a:rPr lang="en" sz="600">
                <a:solidFill>
                  <a:srgbClr val="434343"/>
                </a:solidFill>
                <a:latin typeface="Roboto"/>
                <a:ea typeface="Roboto"/>
                <a:cs typeface="Roboto"/>
                <a:sym typeface="Roboto"/>
              </a:rPr>
              <a:t>Avg. Deal Size</a:t>
            </a:r>
            <a:endParaRPr sz="600">
              <a:solidFill>
                <a:srgbClr val="434343"/>
              </a:solidFill>
              <a:latin typeface="Roboto"/>
              <a:ea typeface="Roboto"/>
              <a:cs typeface="Roboto"/>
              <a:sym typeface="Roboto"/>
            </a:endParaRPr>
          </a:p>
        </p:txBody>
      </p:sp>
      <p:sp>
        <p:nvSpPr>
          <p:cNvPr id="1105" name="Google Shape;1105;p97"/>
          <p:cNvSpPr/>
          <p:nvPr/>
        </p:nvSpPr>
        <p:spPr>
          <a:xfrm>
            <a:off x="4975701" y="2909503"/>
            <a:ext cx="1061400" cy="1065900"/>
          </a:xfrm>
          <a:prstGeom prst="roundRect">
            <a:avLst>
              <a:gd fmla="val 0" name="adj"/>
            </a:avLst>
          </a:prstGeom>
          <a:noFill/>
          <a:ln>
            <a:noFill/>
          </a:ln>
        </p:spPr>
        <p:txBody>
          <a:bodyPr anchorCtr="0" anchor="t" bIns="0" lIns="0" spcFirstLastPara="1" rIns="0" wrap="square" tIns="0">
            <a:noAutofit/>
          </a:bodyPr>
          <a:lstStyle/>
          <a:p>
            <a:pPr indent="-83820" lvl="0" marL="91440" rtl="0" algn="l">
              <a:spcBef>
                <a:spcPts val="0"/>
              </a:spcBef>
              <a:spcAft>
                <a:spcPts val="0"/>
              </a:spcAft>
              <a:buClr>
                <a:srgbClr val="434343"/>
              </a:buClr>
              <a:buSzPts val="600"/>
              <a:buFont typeface="Roboto"/>
              <a:buChar char="●"/>
            </a:pPr>
            <a:r>
              <a:rPr lang="en" sz="600">
                <a:solidFill>
                  <a:srgbClr val="434343"/>
                </a:solidFill>
                <a:latin typeface="Roboto"/>
                <a:ea typeface="Roboto"/>
                <a:cs typeface="Roboto"/>
                <a:sym typeface="Roboto"/>
              </a:rPr>
              <a:t>Time to Account Team assignment</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Time to Internal Handoff (from Close)</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Time to Kickoff (SLA Met)</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Time to Go-Live (TTL)</a:t>
            </a:r>
            <a:endParaRPr sz="600">
              <a:solidFill>
                <a:srgbClr val="434343"/>
              </a:solidFill>
              <a:latin typeface="Roboto"/>
              <a:ea typeface="Roboto"/>
              <a:cs typeface="Roboto"/>
              <a:sym typeface="Roboto"/>
            </a:endParaRPr>
          </a:p>
          <a:p>
            <a:pPr indent="-83820" lvl="0" marL="91440" rtl="0" algn="l">
              <a:spcBef>
                <a:spcPts val="200"/>
              </a:spcBef>
              <a:spcAft>
                <a:spcPts val="200"/>
              </a:spcAft>
              <a:buClr>
                <a:srgbClr val="434343"/>
              </a:buClr>
              <a:buSzPts val="600"/>
              <a:buFont typeface="Roboto"/>
              <a:buChar char="●"/>
            </a:pPr>
            <a:r>
              <a:rPr lang="en" sz="600">
                <a:solidFill>
                  <a:srgbClr val="434343"/>
                </a:solidFill>
                <a:latin typeface="Roboto"/>
                <a:ea typeface="Roboto"/>
                <a:cs typeface="Roboto"/>
                <a:sym typeface="Roboto"/>
              </a:rPr>
              <a:t>% Value Roadmaps Completed</a:t>
            </a:r>
            <a:endParaRPr sz="600">
              <a:solidFill>
                <a:srgbClr val="434343"/>
              </a:solidFill>
              <a:latin typeface="Roboto"/>
              <a:ea typeface="Roboto"/>
              <a:cs typeface="Roboto"/>
              <a:sym typeface="Roboto"/>
            </a:endParaRPr>
          </a:p>
        </p:txBody>
      </p:sp>
      <p:sp>
        <p:nvSpPr>
          <p:cNvPr id="1106" name="Google Shape;1106;p97"/>
          <p:cNvSpPr/>
          <p:nvPr/>
        </p:nvSpPr>
        <p:spPr>
          <a:xfrm>
            <a:off x="6079997" y="2909503"/>
            <a:ext cx="1061400" cy="1065900"/>
          </a:xfrm>
          <a:prstGeom prst="roundRect">
            <a:avLst>
              <a:gd fmla="val 0" name="adj"/>
            </a:avLst>
          </a:prstGeom>
          <a:noFill/>
          <a:ln>
            <a:noFill/>
          </a:ln>
        </p:spPr>
        <p:txBody>
          <a:bodyPr anchorCtr="0" anchor="t" bIns="0" lIns="0" spcFirstLastPara="1" rIns="0" wrap="square" tIns="0">
            <a:noAutofit/>
          </a:bodyPr>
          <a:lstStyle/>
          <a:p>
            <a:pPr indent="-83820" lvl="0" marL="91440" rtl="0" algn="l">
              <a:spcBef>
                <a:spcPts val="0"/>
              </a:spcBef>
              <a:spcAft>
                <a:spcPts val="0"/>
              </a:spcAft>
              <a:buClr>
                <a:srgbClr val="434343"/>
              </a:buClr>
              <a:buSzPts val="600"/>
              <a:buFont typeface="Roboto"/>
              <a:buChar char="●"/>
            </a:pPr>
            <a:r>
              <a:rPr lang="en" sz="600">
                <a:solidFill>
                  <a:srgbClr val="434343"/>
                </a:solidFill>
                <a:latin typeface="Roboto"/>
                <a:ea typeface="Roboto"/>
                <a:cs typeface="Roboto"/>
                <a:sym typeface="Roboto"/>
              </a:rPr>
              <a:t>% Value Roadmaps in use</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Adoption metrics</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 integrations</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DB Academy metrics</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Customer Health Score</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Business Reviews executed</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Customer Engagement</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Support Tickets</a:t>
            </a:r>
            <a:endParaRPr sz="600">
              <a:solidFill>
                <a:srgbClr val="434343"/>
              </a:solidFill>
              <a:latin typeface="Roboto"/>
              <a:ea typeface="Roboto"/>
              <a:cs typeface="Roboto"/>
              <a:sym typeface="Roboto"/>
            </a:endParaRPr>
          </a:p>
          <a:p>
            <a:pPr indent="-83820" lvl="0" marL="91440" rtl="0" algn="l">
              <a:spcBef>
                <a:spcPts val="200"/>
              </a:spcBef>
              <a:spcAft>
                <a:spcPts val="200"/>
              </a:spcAft>
              <a:buClr>
                <a:srgbClr val="434343"/>
              </a:buClr>
              <a:buSzPts val="600"/>
              <a:buFont typeface="Roboto"/>
              <a:buChar char="●"/>
            </a:pPr>
            <a:r>
              <a:rPr lang="en" sz="600">
                <a:solidFill>
                  <a:srgbClr val="434343"/>
                </a:solidFill>
                <a:latin typeface="Roboto"/>
                <a:ea typeface="Roboto"/>
                <a:cs typeface="Roboto"/>
                <a:sym typeface="Roboto"/>
              </a:rPr>
              <a:t>CSM Perspective</a:t>
            </a:r>
            <a:endParaRPr sz="600">
              <a:solidFill>
                <a:srgbClr val="434343"/>
              </a:solidFill>
              <a:latin typeface="Roboto"/>
              <a:ea typeface="Roboto"/>
              <a:cs typeface="Roboto"/>
              <a:sym typeface="Roboto"/>
            </a:endParaRPr>
          </a:p>
        </p:txBody>
      </p:sp>
      <p:sp>
        <p:nvSpPr>
          <p:cNvPr id="1107" name="Google Shape;1107;p97"/>
          <p:cNvSpPr/>
          <p:nvPr/>
        </p:nvSpPr>
        <p:spPr>
          <a:xfrm>
            <a:off x="7190042" y="2909503"/>
            <a:ext cx="1061400" cy="1065900"/>
          </a:xfrm>
          <a:prstGeom prst="roundRect">
            <a:avLst>
              <a:gd fmla="val 0" name="adj"/>
            </a:avLst>
          </a:prstGeom>
          <a:noFill/>
          <a:ln>
            <a:noFill/>
          </a:ln>
        </p:spPr>
        <p:txBody>
          <a:bodyPr anchorCtr="0" anchor="t" bIns="0" lIns="0" spcFirstLastPara="1" rIns="0" wrap="square" tIns="0">
            <a:noAutofit/>
          </a:bodyPr>
          <a:lstStyle/>
          <a:p>
            <a:pPr indent="-83820" lvl="0" marL="91440" rtl="0" algn="l">
              <a:spcBef>
                <a:spcPts val="0"/>
              </a:spcBef>
              <a:spcAft>
                <a:spcPts val="0"/>
              </a:spcAft>
              <a:buClr>
                <a:srgbClr val="434343"/>
              </a:buClr>
              <a:buSzPts val="600"/>
              <a:buFont typeface="Roboto"/>
              <a:buChar char="●"/>
            </a:pPr>
            <a:r>
              <a:rPr lang="en" sz="600">
                <a:solidFill>
                  <a:srgbClr val="434343"/>
                </a:solidFill>
                <a:latin typeface="Roboto"/>
                <a:ea typeface="Roboto"/>
                <a:cs typeface="Roboto"/>
                <a:sym typeface="Roboto"/>
              </a:rPr>
              <a:t>Advocacy rate</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Customer Engagement</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Account Plans completed</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Expansion opportunities created</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CSQL volume</a:t>
            </a:r>
            <a:endParaRPr sz="600">
              <a:solidFill>
                <a:srgbClr val="434343"/>
              </a:solidFill>
              <a:latin typeface="Roboto"/>
              <a:ea typeface="Roboto"/>
              <a:cs typeface="Roboto"/>
              <a:sym typeface="Roboto"/>
            </a:endParaRPr>
          </a:p>
          <a:p>
            <a:pPr indent="-83820" lvl="0" marL="91440" rtl="0" algn="l">
              <a:spcBef>
                <a:spcPts val="200"/>
              </a:spcBef>
              <a:spcAft>
                <a:spcPts val="200"/>
              </a:spcAft>
              <a:buClr>
                <a:srgbClr val="434343"/>
              </a:buClr>
              <a:buSzPts val="600"/>
              <a:buFont typeface="Roboto"/>
              <a:buChar char="●"/>
            </a:pPr>
            <a:r>
              <a:rPr lang="en" sz="600">
                <a:solidFill>
                  <a:srgbClr val="434343"/>
                </a:solidFill>
                <a:latin typeface="Roboto"/>
                <a:ea typeface="Roboto"/>
                <a:cs typeface="Roboto"/>
                <a:sym typeface="Roboto"/>
              </a:rPr>
              <a:t>Multi-threaded Key Stakeholders</a:t>
            </a:r>
            <a:endParaRPr sz="600">
              <a:solidFill>
                <a:srgbClr val="434343"/>
              </a:solidFill>
              <a:latin typeface="Roboto"/>
              <a:ea typeface="Roboto"/>
              <a:cs typeface="Roboto"/>
              <a:sym typeface="Roboto"/>
            </a:endParaRPr>
          </a:p>
        </p:txBody>
      </p:sp>
      <p:sp>
        <p:nvSpPr>
          <p:cNvPr id="1108" name="Google Shape;1108;p97"/>
          <p:cNvSpPr/>
          <p:nvPr/>
        </p:nvSpPr>
        <p:spPr>
          <a:xfrm>
            <a:off x="829325" y="4122276"/>
            <a:ext cx="1061400" cy="959100"/>
          </a:xfrm>
          <a:prstGeom prst="roundRect">
            <a:avLst>
              <a:gd fmla="val 0" name="adj"/>
            </a:avLst>
          </a:prstGeom>
          <a:noFill/>
          <a:ln>
            <a:noFill/>
          </a:ln>
        </p:spPr>
        <p:txBody>
          <a:bodyPr anchorCtr="0" anchor="t" bIns="0" lIns="0" spcFirstLastPara="1" rIns="0" wrap="square" tIns="0">
            <a:noAutofit/>
          </a:bodyPr>
          <a:lstStyle/>
          <a:p>
            <a:pPr indent="-83820" lvl="0" marL="91440" rtl="0" algn="l">
              <a:spcBef>
                <a:spcPts val="0"/>
              </a:spcBef>
              <a:spcAft>
                <a:spcPts val="0"/>
              </a:spcAft>
              <a:buClr>
                <a:srgbClr val="434343"/>
              </a:buClr>
              <a:buSzPts val="600"/>
              <a:buFont typeface="Roboto"/>
              <a:buChar char="●"/>
            </a:pPr>
            <a:r>
              <a:rPr lang="en" sz="600">
                <a:solidFill>
                  <a:srgbClr val="434343"/>
                </a:solidFill>
                <a:latin typeface="Roboto"/>
                <a:ea typeface="Roboto"/>
                <a:cs typeface="Roboto"/>
                <a:sym typeface="Roboto"/>
              </a:rPr>
              <a:t>QR - MQL</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MQL - SQL</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SQL - Pipeline</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Pipeline - CW</a:t>
            </a:r>
            <a:endParaRPr sz="600">
              <a:solidFill>
                <a:srgbClr val="434343"/>
              </a:solidFill>
              <a:latin typeface="Roboto"/>
              <a:ea typeface="Roboto"/>
              <a:cs typeface="Roboto"/>
              <a:sym typeface="Roboto"/>
            </a:endParaRPr>
          </a:p>
          <a:p>
            <a:pPr indent="-83820" lvl="0" marL="91440" rtl="0" algn="l">
              <a:spcBef>
                <a:spcPts val="200"/>
              </a:spcBef>
              <a:spcAft>
                <a:spcPts val="200"/>
              </a:spcAft>
              <a:buClr>
                <a:srgbClr val="434343"/>
              </a:buClr>
              <a:buSzPts val="600"/>
              <a:buFont typeface="Roboto"/>
              <a:buChar char="●"/>
            </a:pPr>
            <a:r>
              <a:rPr lang="en" sz="600">
                <a:solidFill>
                  <a:srgbClr val="434343"/>
                </a:solidFill>
                <a:latin typeface="Roboto"/>
                <a:ea typeface="Roboto"/>
                <a:cs typeface="Roboto"/>
                <a:sym typeface="Roboto"/>
              </a:rPr>
              <a:t>Conversion Rates by Channel</a:t>
            </a:r>
            <a:endParaRPr sz="600">
              <a:solidFill>
                <a:srgbClr val="434343"/>
              </a:solidFill>
              <a:latin typeface="Roboto"/>
              <a:ea typeface="Roboto"/>
              <a:cs typeface="Roboto"/>
              <a:sym typeface="Roboto"/>
            </a:endParaRPr>
          </a:p>
        </p:txBody>
      </p:sp>
      <p:sp>
        <p:nvSpPr>
          <p:cNvPr id="1109" name="Google Shape;1109;p97"/>
          <p:cNvSpPr/>
          <p:nvPr/>
        </p:nvSpPr>
        <p:spPr>
          <a:xfrm>
            <a:off x="1986120" y="4122283"/>
            <a:ext cx="1061400" cy="959100"/>
          </a:xfrm>
          <a:prstGeom prst="roundRect">
            <a:avLst>
              <a:gd fmla="val 0" name="adj"/>
            </a:avLst>
          </a:prstGeom>
          <a:noFill/>
          <a:ln>
            <a:noFill/>
          </a:ln>
        </p:spPr>
        <p:txBody>
          <a:bodyPr anchorCtr="0" anchor="t" bIns="0" lIns="0" spcFirstLastPara="1" rIns="0" wrap="square" tIns="0">
            <a:noAutofit/>
          </a:bodyPr>
          <a:lstStyle/>
          <a:p>
            <a:pPr indent="-83820" lvl="0" marL="91440" rtl="0" algn="l">
              <a:spcBef>
                <a:spcPts val="0"/>
              </a:spcBef>
              <a:spcAft>
                <a:spcPts val="0"/>
              </a:spcAft>
              <a:buClr>
                <a:srgbClr val="434343"/>
              </a:buClr>
              <a:buSzPts val="600"/>
              <a:buFont typeface="Roboto"/>
              <a:buChar char="●"/>
            </a:pPr>
            <a:r>
              <a:rPr lang="en" sz="600">
                <a:solidFill>
                  <a:srgbClr val="434343"/>
                </a:solidFill>
                <a:latin typeface="Roboto"/>
                <a:ea typeface="Roboto"/>
                <a:cs typeface="Roboto"/>
                <a:sym typeface="Roboto"/>
              </a:rPr>
              <a:t>SQL -&gt; Disco Conversion Rate</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Pipeline</a:t>
            </a:r>
            <a:endParaRPr sz="600">
              <a:solidFill>
                <a:srgbClr val="434343"/>
              </a:solidFill>
              <a:latin typeface="Roboto"/>
              <a:ea typeface="Roboto"/>
              <a:cs typeface="Roboto"/>
              <a:sym typeface="Roboto"/>
            </a:endParaRPr>
          </a:p>
          <a:p>
            <a:pPr indent="-83820" lvl="0" marL="91440" rtl="0" algn="l">
              <a:spcBef>
                <a:spcPts val="200"/>
              </a:spcBef>
              <a:spcAft>
                <a:spcPts val="200"/>
              </a:spcAft>
              <a:buClr>
                <a:srgbClr val="434343"/>
              </a:buClr>
              <a:buSzPts val="600"/>
              <a:buFont typeface="Roboto"/>
              <a:buChar char="●"/>
            </a:pPr>
            <a:r>
              <a:rPr lang="en" sz="600">
                <a:solidFill>
                  <a:srgbClr val="434343"/>
                </a:solidFill>
                <a:latin typeface="Roboto"/>
                <a:ea typeface="Roboto"/>
                <a:cs typeface="Roboto"/>
                <a:sym typeface="Roboto"/>
              </a:rPr>
              <a:t>Deals, Conversion Rates by Stage</a:t>
            </a:r>
            <a:endParaRPr sz="600">
              <a:solidFill>
                <a:srgbClr val="434343"/>
              </a:solidFill>
              <a:latin typeface="Roboto"/>
              <a:ea typeface="Roboto"/>
              <a:cs typeface="Roboto"/>
              <a:sym typeface="Roboto"/>
            </a:endParaRPr>
          </a:p>
        </p:txBody>
      </p:sp>
      <p:sp>
        <p:nvSpPr>
          <p:cNvPr id="1110" name="Google Shape;1110;p97"/>
          <p:cNvSpPr/>
          <p:nvPr/>
        </p:nvSpPr>
        <p:spPr>
          <a:xfrm>
            <a:off x="3080372" y="4122283"/>
            <a:ext cx="1061400" cy="959100"/>
          </a:xfrm>
          <a:prstGeom prst="roundRect">
            <a:avLst>
              <a:gd fmla="val 0" name="adj"/>
            </a:avLst>
          </a:prstGeom>
          <a:noFill/>
          <a:ln>
            <a:noFill/>
          </a:ln>
        </p:spPr>
        <p:txBody>
          <a:bodyPr anchorCtr="0" anchor="t" bIns="0" lIns="0" spcFirstLastPara="1" rIns="0" wrap="square" tIns="0">
            <a:noAutofit/>
          </a:bodyPr>
          <a:lstStyle/>
          <a:p>
            <a:pPr indent="-83820" lvl="0" marL="91440" rtl="0" algn="l">
              <a:spcBef>
                <a:spcPts val="0"/>
              </a:spcBef>
              <a:spcAft>
                <a:spcPts val="0"/>
              </a:spcAft>
              <a:buClr>
                <a:srgbClr val="434343"/>
              </a:buClr>
              <a:buSzPts val="600"/>
              <a:buFont typeface="Roboto"/>
              <a:buChar char="●"/>
            </a:pPr>
            <a:r>
              <a:rPr lang="en" sz="600">
                <a:solidFill>
                  <a:srgbClr val="434343"/>
                </a:solidFill>
                <a:latin typeface="Roboto"/>
                <a:ea typeface="Roboto"/>
                <a:cs typeface="Roboto"/>
                <a:sym typeface="Roboto"/>
              </a:rPr>
              <a:t>Closed/Won -&gt; Live Conversion Rate</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Churn</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Expansion</a:t>
            </a:r>
            <a:endParaRPr sz="600">
              <a:solidFill>
                <a:srgbClr val="434343"/>
              </a:solidFill>
              <a:latin typeface="Roboto"/>
              <a:ea typeface="Roboto"/>
              <a:cs typeface="Roboto"/>
              <a:sym typeface="Roboto"/>
            </a:endParaRPr>
          </a:p>
          <a:p>
            <a:pPr indent="-83820" lvl="0" marL="91440" rtl="0" algn="l">
              <a:spcBef>
                <a:spcPts val="200"/>
              </a:spcBef>
              <a:spcAft>
                <a:spcPts val="200"/>
              </a:spcAft>
              <a:buClr>
                <a:srgbClr val="434343"/>
              </a:buClr>
              <a:buSzPts val="600"/>
              <a:buFont typeface="Roboto"/>
              <a:buChar char="●"/>
            </a:pPr>
            <a:r>
              <a:rPr lang="en" sz="600">
                <a:solidFill>
                  <a:srgbClr val="434343"/>
                </a:solidFill>
                <a:latin typeface="Roboto"/>
                <a:ea typeface="Roboto"/>
                <a:cs typeface="Roboto"/>
                <a:sym typeface="Roboto"/>
              </a:rPr>
              <a:t>CSAT/NPS</a:t>
            </a:r>
            <a:endParaRPr sz="600">
              <a:solidFill>
                <a:srgbClr val="434343"/>
              </a:solidFill>
              <a:latin typeface="Roboto"/>
              <a:ea typeface="Roboto"/>
              <a:cs typeface="Roboto"/>
              <a:sym typeface="Roboto"/>
            </a:endParaRPr>
          </a:p>
        </p:txBody>
      </p:sp>
      <p:sp>
        <p:nvSpPr>
          <p:cNvPr id="1111" name="Google Shape;1111;p97"/>
          <p:cNvSpPr/>
          <p:nvPr/>
        </p:nvSpPr>
        <p:spPr>
          <a:xfrm>
            <a:off x="4975709" y="4122283"/>
            <a:ext cx="1061400" cy="959100"/>
          </a:xfrm>
          <a:prstGeom prst="roundRect">
            <a:avLst>
              <a:gd fmla="val 0" name="adj"/>
            </a:avLst>
          </a:prstGeom>
          <a:noFill/>
          <a:ln>
            <a:noFill/>
          </a:ln>
        </p:spPr>
        <p:txBody>
          <a:bodyPr anchorCtr="0" anchor="t" bIns="0" lIns="0" spcFirstLastPara="1" rIns="0" wrap="square" tIns="0">
            <a:noAutofit/>
          </a:bodyPr>
          <a:lstStyle/>
          <a:p>
            <a:pPr indent="-83820" lvl="0" marL="91440" rtl="0" algn="l">
              <a:spcBef>
                <a:spcPts val="0"/>
              </a:spcBef>
              <a:spcAft>
                <a:spcPts val="0"/>
              </a:spcAft>
              <a:buClr>
                <a:srgbClr val="434343"/>
              </a:buClr>
              <a:buSzPts val="600"/>
              <a:buFont typeface="Roboto"/>
              <a:buChar char="●"/>
            </a:pPr>
            <a:r>
              <a:rPr lang="en" sz="600">
                <a:solidFill>
                  <a:srgbClr val="434343"/>
                </a:solidFill>
                <a:latin typeface="Roboto"/>
                <a:ea typeface="Roboto"/>
                <a:cs typeface="Roboto"/>
                <a:sym typeface="Roboto"/>
              </a:rPr>
              <a:t>% Training Completed</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First Value Achieved</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 Onboarding completed</a:t>
            </a:r>
            <a:endParaRPr sz="600">
              <a:solidFill>
                <a:srgbClr val="434343"/>
              </a:solidFill>
              <a:latin typeface="Roboto"/>
              <a:ea typeface="Roboto"/>
              <a:cs typeface="Roboto"/>
              <a:sym typeface="Roboto"/>
            </a:endParaRPr>
          </a:p>
          <a:p>
            <a:pPr indent="-83820" lvl="0" marL="91440" rtl="0" algn="l">
              <a:spcBef>
                <a:spcPts val="200"/>
              </a:spcBef>
              <a:spcAft>
                <a:spcPts val="200"/>
              </a:spcAft>
              <a:buClr>
                <a:srgbClr val="434343"/>
              </a:buClr>
              <a:buSzPts val="600"/>
              <a:buFont typeface="Roboto"/>
              <a:buChar char="●"/>
            </a:pPr>
            <a:r>
              <a:rPr lang="en" sz="600">
                <a:solidFill>
                  <a:srgbClr val="434343"/>
                </a:solidFill>
                <a:latin typeface="Roboto"/>
                <a:ea typeface="Roboto"/>
                <a:cs typeface="Roboto"/>
                <a:sym typeface="Roboto"/>
              </a:rPr>
              <a:t>Post-Onboarding Survey</a:t>
            </a:r>
            <a:endParaRPr sz="600">
              <a:solidFill>
                <a:srgbClr val="434343"/>
              </a:solidFill>
              <a:latin typeface="Roboto"/>
              <a:ea typeface="Roboto"/>
              <a:cs typeface="Roboto"/>
              <a:sym typeface="Roboto"/>
            </a:endParaRPr>
          </a:p>
        </p:txBody>
      </p:sp>
      <p:sp>
        <p:nvSpPr>
          <p:cNvPr id="1112" name="Google Shape;1112;p97"/>
          <p:cNvSpPr/>
          <p:nvPr/>
        </p:nvSpPr>
        <p:spPr>
          <a:xfrm>
            <a:off x="6080003" y="4122283"/>
            <a:ext cx="1061400" cy="959100"/>
          </a:xfrm>
          <a:prstGeom prst="roundRect">
            <a:avLst>
              <a:gd fmla="val 0" name="adj"/>
            </a:avLst>
          </a:prstGeom>
          <a:noFill/>
          <a:ln>
            <a:noFill/>
          </a:ln>
        </p:spPr>
        <p:txBody>
          <a:bodyPr anchorCtr="0" anchor="t" bIns="0" lIns="0" spcFirstLastPara="1" rIns="0" wrap="square" tIns="0">
            <a:noAutofit/>
          </a:bodyPr>
          <a:lstStyle/>
          <a:p>
            <a:pPr indent="-83820" lvl="0" marL="91440" rtl="0" algn="l">
              <a:spcBef>
                <a:spcPts val="0"/>
              </a:spcBef>
              <a:spcAft>
                <a:spcPts val="0"/>
              </a:spcAft>
              <a:buClr>
                <a:srgbClr val="434343"/>
              </a:buClr>
              <a:buSzPts val="600"/>
              <a:buFont typeface="Roboto"/>
              <a:buChar char="●"/>
            </a:pPr>
            <a:r>
              <a:rPr lang="en" sz="600">
                <a:solidFill>
                  <a:srgbClr val="434343"/>
                </a:solidFill>
                <a:latin typeface="Roboto"/>
                <a:ea typeface="Roboto"/>
                <a:cs typeface="Roboto"/>
                <a:sym typeface="Roboto"/>
              </a:rPr>
              <a:t>NPS/CSAT, CES</a:t>
            </a:r>
            <a:endParaRPr sz="600">
              <a:solidFill>
                <a:srgbClr val="434343"/>
              </a:solidFill>
              <a:latin typeface="Roboto"/>
              <a:ea typeface="Roboto"/>
              <a:cs typeface="Roboto"/>
              <a:sym typeface="Roboto"/>
            </a:endParaRPr>
          </a:p>
          <a:p>
            <a:pPr indent="-83820" lvl="0" marL="91440" rtl="0" algn="l">
              <a:spcBef>
                <a:spcPts val="200"/>
              </a:spcBef>
              <a:spcAft>
                <a:spcPts val="200"/>
              </a:spcAft>
              <a:buClr>
                <a:srgbClr val="434343"/>
              </a:buClr>
              <a:buSzPts val="600"/>
              <a:buFont typeface="Roboto"/>
              <a:buChar char="●"/>
            </a:pPr>
            <a:r>
              <a:rPr lang="en" sz="600">
                <a:solidFill>
                  <a:srgbClr val="434343"/>
                </a:solidFill>
                <a:latin typeface="Roboto"/>
                <a:ea typeface="Roboto"/>
                <a:cs typeface="Roboto"/>
                <a:sym typeface="Roboto"/>
              </a:rPr>
              <a:t>GRR ($$ and # Logos)</a:t>
            </a:r>
            <a:endParaRPr sz="600">
              <a:solidFill>
                <a:srgbClr val="434343"/>
              </a:solidFill>
              <a:latin typeface="Roboto"/>
              <a:ea typeface="Roboto"/>
              <a:cs typeface="Roboto"/>
              <a:sym typeface="Roboto"/>
            </a:endParaRPr>
          </a:p>
        </p:txBody>
      </p:sp>
      <p:sp>
        <p:nvSpPr>
          <p:cNvPr id="1113" name="Google Shape;1113;p97"/>
          <p:cNvSpPr/>
          <p:nvPr/>
        </p:nvSpPr>
        <p:spPr>
          <a:xfrm>
            <a:off x="7190049" y="4122283"/>
            <a:ext cx="1061400" cy="959100"/>
          </a:xfrm>
          <a:prstGeom prst="roundRect">
            <a:avLst>
              <a:gd fmla="val 0" name="adj"/>
            </a:avLst>
          </a:prstGeom>
          <a:noFill/>
          <a:ln>
            <a:noFill/>
          </a:ln>
        </p:spPr>
        <p:txBody>
          <a:bodyPr anchorCtr="0" anchor="t" bIns="0" lIns="0" spcFirstLastPara="1" rIns="0" wrap="square" tIns="0">
            <a:noAutofit/>
          </a:bodyPr>
          <a:lstStyle/>
          <a:p>
            <a:pPr indent="-83820" lvl="0" marL="91440" rtl="0" algn="l">
              <a:spcBef>
                <a:spcPts val="0"/>
              </a:spcBef>
              <a:spcAft>
                <a:spcPts val="0"/>
              </a:spcAft>
              <a:buClr>
                <a:srgbClr val="434343"/>
              </a:buClr>
              <a:buSzPts val="600"/>
              <a:buFont typeface="Roboto"/>
              <a:buChar char="●"/>
            </a:pPr>
            <a:r>
              <a:rPr lang="en" sz="600">
                <a:solidFill>
                  <a:srgbClr val="434343"/>
                </a:solidFill>
                <a:latin typeface="Roboto"/>
                <a:ea typeface="Roboto"/>
                <a:cs typeface="Roboto"/>
                <a:sym typeface="Roboto"/>
              </a:rPr>
              <a:t>NRR ($$ and # Logos)</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Expansion ($ and # logos)</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Churn ($ and # logos)</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NPS, CSAT, CES</a:t>
            </a:r>
            <a:endParaRPr sz="600">
              <a:solidFill>
                <a:srgbClr val="434343"/>
              </a:solidFill>
              <a:latin typeface="Roboto"/>
              <a:ea typeface="Roboto"/>
              <a:cs typeface="Roboto"/>
              <a:sym typeface="Roboto"/>
            </a:endParaRPr>
          </a:p>
          <a:p>
            <a:pPr indent="-83820" lvl="0" marL="91440" rtl="0" algn="l">
              <a:spcBef>
                <a:spcPts val="200"/>
              </a:spcBef>
              <a:spcAft>
                <a:spcPts val="200"/>
              </a:spcAft>
              <a:buClr>
                <a:srgbClr val="434343"/>
              </a:buClr>
              <a:buSzPts val="600"/>
              <a:buFont typeface="Roboto"/>
              <a:buChar char="●"/>
            </a:pPr>
            <a:r>
              <a:rPr lang="en" sz="600">
                <a:solidFill>
                  <a:srgbClr val="434343"/>
                </a:solidFill>
                <a:latin typeface="Roboto"/>
                <a:ea typeface="Roboto"/>
                <a:cs typeface="Roboto"/>
                <a:sym typeface="Roboto"/>
              </a:rPr>
              <a:t>CSQL Conversion rate</a:t>
            </a:r>
            <a:endParaRPr sz="600">
              <a:solidFill>
                <a:srgbClr val="434343"/>
              </a:solidFill>
              <a:latin typeface="Roboto"/>
              <a:ea typeface="Roboto"/>
              <a:cs typeface="Roboto"/>
              <a:sym typeface="Roboto"/>
            </a:endParaRPr>
          </a:p>
        </p:txBody>
      </p:sp>
      <p:sp>
        <p:nvSpPr>
          <p:cNvPr id="1114" name="Google Shape;1114;p97"/>
          <p:cNvSpPr txBox="1"/>
          <p:nvPr/>
        </p:nvSpPr>
        <p:spPr>
          <a:xfrm>
            <a:off x="94223" y="4122288"/>
            <a:ext cx="567000" cy="140400"/>
          </a:xfrm>
          <a:prstGeom prst="rect">
            <a:avLst/>
          </a:prstGeom>
          <a:noFill/>
          <a:ln>
            <a:noFill/>
          </a:ln>
        </p:spPr>
        <p:txBody>
          <a:bodyPr anchorCtr="0" anchor="t" bIns="8550" lIns="0" spcFirstLastPara="1" rIns="0" wrap="square" tIns="8550">
            <a:noAutofit/>
          </a:bodyPr>
          <a:lstStyle/>
          <a:p>
            <a:pPr indent="0" lvl="0" marL="0" rtl="0" algn="l">
              <a:spcBef>
                <a:spcPts val="0"/>
              </a:spcBef>
              <a:spcAft>
                <a:spcPts val="0"/>
              </a:spcAft>
              <a:buNone/>
            </a:pPr>
            <a:r>
              <a:rPr b="1" i="1" lang="en" sz="800">
                <a:solidFill>
                  <a:schemeClr val="dk1"/>
                </a:solidFill>
                <a:latin typeface="Roboto"/>
                <a:ea typeface="Roboto"/>
                <a:cs typeface="Roboto"/>
                <a:sym typeface="Roboto"/>
              </a:rPr>
              <a:t>Key Result: </a:t>
            </a:r>
            <a:endParaRPr b="1" i="1" sz="800">
              <a:solidFill>
                <a:schemeClr val="dk1"/>
              </a:solidFill>
              <a:latin typeface="Roboto"/>
              <a:ea typeface="Roboto"/>
              <a:cs typeface="Roboto"/>
              <a:sym typeface="Roboto"/>
            </a:endParaRPr>
          </a:p>
          <a:p>
            <a:pPr indent="0" lvl="0" marL="0" rtl="0" algn="l">
              <a:spcBef>
                <a:spcPts val="0"/>
              </a:spcBef>
              <a:spcAft>
                <a:spcPts val="0"/>
              </a:spcAft>
              <a:buNone/>
            </a:pPr>
            <a:r>
              <a:rPr i="1" lang="en" sz="800">
                <a:solidFill>
                  <a:schemeClr val="accent1"/>
                </a:solidFill>
                <a:latin typeface="Roboto Medium"/>
                <a:ea typeface="Roboto Medium"/>
                <a:cs typeface="Roboto Medium"/>
                <a:sym typeface="Roboto Medium"/>
              </a:rPr>
              <a:t>Lagging </a:t>
            </a:r>
            <a:br>
              <a:rPr i="1" lang="en" sz="800">
                <a:solidFill>
                  <a:schemeClr val="accent1"/>
                </a:solidFill>
                <a:latin typeface="Roboto Medium"/>
                <a:ea typeface="Roboto Medium"/>
                <a:cs typeface="Roboto Medium"/>
                <a:sym typeface="Roboto Medium"/>
              </a:rPr>
            </a:br>
            <a:r>
              <a:rPr i="1" lang="en" sz="800">
                <a:solidFill>
                  <a:schemeClr val="accent1"/>
                </a:solidFill>
                <a:latin typeface="Roboto Medium"/>
                <a:ea typeface="Roboto Medium"/>
                <a:cs typeface="Roboto Medium"/>
                <a:sym typeface="Roboto Medium"/>
              </a:rPr>
              <a:t>Indicators</a:t>
            </a:r>
            <a:endParaRPr i="1" sz="800">
              <a:solidFill>
                <a:schemeClr val="accent1"/>
              </a:solidFill>
              <a:latin typeface="Roboto Medium"/>
              <a:ea typeface="Roboto Medium"/>
              <a:cs typeface="Roboto Medium"/>
              <a:sym typeface="Roboto Medium"/>
            </a:endParaRPr>
          </a:p>
        </p:txBody>
      </p:sp>
      <p:sp>
        <p:nvSpPr>
          <p:cNvPr id="1115" name="Google Shape;1115;p97"/>
          <p:cNvSpPr txBox="1"/>
          <p:nvPr/>
        </p:nvSpPr>
        <p:spPr>
          <a:xfrm>
            <a:off x="104291" y="2909538"/>
            <a:ext cx="567000" cy="372000"/>
          </a:xfrm>
          <a:prstGeom prst="rect">
            <a:avLst/>
          </a:prstGeom>
          <a:noFill/>
          <a:ln>
            <a:noFill/>
          </a:ln>
        </p:spPr>
        <p:txBody>
          <a:bodyPr anchorCtr="0" anchor="t" bIns="8550" lIns="0" spcFirstLastPara="1" rIns="0" wrap="square" tIns="8550">
            <a:noAutofit/>
          </a:bodyPr>
          <a:lstStyle/>
          <a:p>
            <a:pPr indent="0" lvl="0" marL="0" rtl="0" algn="l">
              <a:spcBef>
                <a:spcPts val="0"/>
              </a:spcBef>
              <a:spcAft>
                <a:spcPts val="0"/>
              </a:spcAft>
              <a:buNone/>
            </a:pPr>
            <a:r>
              <a:rPr b="1" i="1" lang="en" sz="800">
                <a:solidFill>
                  <a:schemeClr val="dk1"/>
                </a:solidFill>
                <a:latin typeface="Roboto"/>
                <a:ea typeface="Roboto"/>
                <a:cs typeface="Roboto"/>
                <a:sym typeface="Roboto"/>
              </a:rPr>
              <a:t>Key Result: </a:t>
            </a:r>
            <a:endParaRPr b="1" i="1" sz="800">
              <a:solidFill>
                <a:schemeClr val="dk1"/>
              </a:solidFill>
              <a:latin typeface="Roboto"/>
              <a:ea typeface="Roboto"/>
              <a:cs typeface="Roboto"/>
              <a:sym typeface="Roboto"/>
            </a:endParaRPr>
          </a:p>
          <a:p>
            <a:pPr indent="0" lvl="0" marL="0" rtl="0" algn="l">
              <a:spcBef>
                <a:spcPts val="0"/>
              </a:spcBef>
              <a:spcAft>
                <a:spcPts val="0"/>
              </a:spcAft>
              <a:buNone/>
            </a:pPr>
            <a:r>
              <a:rPr i="1" lang="en" sz="800">
                <a:solidFill>
                  <a:schemeClr val="accent1"/>
                </a:solidFill>
                <a:latin typeface="Roboto Medium"/>
                <a:ea typeface="Roboto Medium"/>
                <a:cs typeface="Roboto Medium"/>
                <a:sym typeface="Roboto Medium"/>
              </a:rPr>
              <a:t>Leading </a:t>
            </a:r>
            <a:br>
              <a:rPr i="1" lang="en" sz="800">
                <a:solidFill>
                  <a:schemeClr val="accent1"/>
                </a:solidFill>
                <a:latin typeface="Roboto Medium"/>
                <a:ea typeface="Roboto Medium"/>
                <a:cs typeface="Roboto Medium"/>
                <a:sym typeface="Roboto Medium"/>
              </a:rPr>
            </a:br>
            <a:r>
              <a:rPr i="1" lang="en" sz="800">
                <a:solidFill>
                  <a:schemeClr val="accent1"/>
                </a:solidFill>
                <a:latin typeface="Roboto Medium"/>
                <a:ea typeface="Roboto Medium"/>
                <a:cs typeface="Roboto Medium"/>
                <a:sym typeface="Roboto Medium"/>
              </a:rPr>
              <a:t>Indicators</a:t>
            </a:r>
            <a:endParaRPr i="1" sz="800">
              <a:solidFill>
                <a:schemeClr val="accent1"/>
              </a:solidFill>
              <a:latin typeface="Roboto Medium"/>
              <a:ea typeface="Roboto Medium"/>
              <a:cs typeface="Roboto Medium"/>
              <a:sym typeface="Roboto Medium"/>
            </a:endParaRPr>
          </a:p>
        </p:txBody>
      </p:sp>
      <p:cxnSp>
        <p:nvCxnSpPr>
          <p:cNvPr id="1116" name="Google Shape;1116;p97"/>
          <p:cNvCxnSpPr/>
          <p:nvPr/>
        </p:nvCxnSpPr>
        <p:spPr>
          <a:xfrm>
            <a:off x="845500" y="4053692"/>
            <a:ext cx="7337700" cy="0"/>
          </a:xfrm>
          <a:prstGeom prst="straightConnector1">
            <a:avLst/>
          </a:prstGeom>
          <a:noFill/>
          <a:ln cap="flat" cmpd="sng" w="9525">
            <a:solidFill>
              <a:schemeClr val="dk2"/>
            </a:solidFill>
            <a:prstDash val="solid"/>
            <a:round/>
            <a:headEnd len="med" w="med" type="none"/>
            <a:tailEnd len="med" w="med" type="none"/>
          </a:ln>
        </p:spPr>
      </p:cxnSp>
      <p:sp>
        <p:nvSpPr>
          <p:cNvPr id="1117" name="Google Shape;1117;p97"/>
          <p:cNvSpPr txBox="1"/>
          <p:nvPr/>
        </p:nvSpPr>
        <p:spPr>
          <a:xfrm>
            <a:off x="1193050" y="1601375"/>
            <a:ext cx="9549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b="1" i="1" lang="en" sz="800">
                <a:solidFill>
                  <a:schemeClr val="dk1"/>
                </a:solidFill>
                <a:latin typeface="Roboto"/>
                <a:ea typeface="Roboto"/>
                <a:cs typeface="Roboto"/>
                <a:sym typeface="Roboto"/>
              </a:rPr>
              <a:t>Aware/Interested Accounts &amp; Leads (MQL)</a:t>
            </a:r>
            <a:endParaRPr sz="600">
              <a:solidFill>
                <a:schemeClr val="dk1"/>
              </a:solidFill>
              <a:latin typeface="Roboto"/>
              <a:ea typeface="Roboto"/>
              <a:cs typeface="Roboto"/>
              <a:sym typeface="Roboto"/>
            </a:endParaRPr>
          </a:p>
        </p:txBody>
      </p:sp>
      <p:sp>
        <p:nvSpPr>
          <p:cNvPr id="1118" name="Google Shape;1118;p97"/>
          <p:cNvSpPr txBox="1"/>
          <p:nvPr/>
        </p:nvSpPr>
        <p:spPr>
          <a:xfrm>
            <a:off x="2230694" y="1601360"/>
            <a:ext cx="8901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b="1" i="1" lang="en" sz="800">
                <a:solidFill>
                  <a:schemeClr val="dk1"/>
                </a:solidFill>
                <a:latin typeface="Roboto"/>
                <a:ea typeface="Roboto"/>
                <a:cs typeface="Roboto"/>
                <a:sym typeface="Roboto"/>
              </a:rPr>
              <a:t>SQL - Meetings Set</a:t>
            </a:r>
            <a:endParaRPr sz="600">
              <a:solidFill>
                <a:schemeClr val="dk1"/>
              </a:solidFill>
              <a:latin typeface="Roboto"/>
              <a:ea typeface="Roboto"/>
              <a:cs typeface="Roboto"/>
              <a:sym typeface="Roboto"/>
            </a:endParaRPr>
          </a:p>
        </p:txBody>
      </p:sp>
      <p:sp>
        <p:nvSpPr>
          <p:cNvPr id="1119" name="Google Shape;1119;p97"/>
          <p:cNvSpPr txBox="1"/>
          <p:nvPr/>
        </p:nvSpPr>
        <p:spPr>
          <a:xfrm>
            <a:off x="3193480" y="1601362"/>
            <a:ext cx="9600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b="1" i="1" lang="en" sz="800">
                <a:solidFill>
                  <a:schemeClr val="dk1"/>
                </a:solidFill>
                <a:latin typeface="Roboto"/>
                <a:ea typeface="Roboto"/>
                <a:cs typeface="Roboto"/>
                <a:sym typeface="Roboto"/>
              </a:rPr>
              <a:t>Closed/Won Opptys</a:t>
            </a:r>
            <a:endParaRPr sz="600">
              <a:solidFill>
                <a:schemeClr val="dk1"/>
              </a:solidFill>
              <a:latin typeface="Roboto"/>
              <a:ea typeface="Roboto"/>
              <a:cs typeface="Roboto"/>
              <a:sym typeface="Roboto"/>
            </a:endParaRPr>
          </a:p>
        </p:txBody>
      </p:sp>
      <p:sp>
        <p:nvSpPr>
          <p:cNvPr id="1120" name="Google Shape;1120;p97"/>
          <p:cNvSpPr txBox="1"/>
          <p:nvPr/>
        </p:nvSpPr>
        <p:spPr>
          <a:xfrm>
            <a:off x="4997412" y="1656925"/>
            <a:ext cx="7080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b="1" i="1" lang="en" sz="800">
                <a:solidFill>
                  <a:schemeClr val="dk1"/>
                </a:solidFill>
                <a:latin typeface="Roboto"/>
                <a:ea typeface="Roboto"/>
                <a:cs typeface="Roboto"/>
                <a:sym typeface="Roboto"/>
              </a:rPr>
              <a:t>Live Customers</a:t>
            </a:r>
            <a:endParaRPr sz="600">
              <a:solidFill>
                <a:schemeClr val="dk1"/>
              </a:solidFill>
              <a:latin typeface="Roboto"/>
              <a:ea typeface="Roboto"/>
              <a:cs typeface="Roboto"/>
              <a:sym typeface="Roboto"/>
            </a:endParaRPr>
          </a:p>
        </p:txBody>
      </p:sp>
      <p:sp>
        <p:nvSpPr>
          <p:cNvPr id="1121" name="Google Shape;1121;p97"/>
          <p:cNvSpPr txBox="1"/>
          <p:nvPr/>
        </p:nvSpPr>
        <p:spPr>
          <a:xfrm>
            <a:off x="5902648" y="1656920"/>
            <a:ext cx="8685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b="1" i="1" lang="en" sz="800">
                <a:solidFill>
                  <a:schemeClr val="dk1"/>
                </a:solidFill>
                <a:latin typeface="Roboto"/>
                <a:ea typeface="Roboto"/>
                <a:cs typeface="Roboto"/>
                <a:sym typeface="Roboto"/>
              </a:rPr>
              <a:t>Renewals</a:t>
            </a:r>
            <a:endParaRPr sz="600">
              <a:solidFill>
                <a:schemeClr val="dk1"/>
              </a:solidFill>
              <a:latin typeface="Roboto"/>
              <a:ea typeface="Roboto"/>
              <a:cs typeface="Roboto"/>
              <a:sym typeface="Roboto"/>
            </a:endParaRPr>
          </a:p>
        </p:txBody>
      </p:sp>
      <p:sp>
        <p:nvSpPr>
          <p:cNvPr id="1122" name="Google Shape;1122;p97"/>
          <p:cNvSpPr txBox="1"/>
          <p:nvPr/>
        </p:nvSpPr>
        <p:spPr>
          <a:xfrm>
            <a:off x="6867800" y="1656925"/>
            <a:ext cx="9237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b="1" i="1" lang="en" sz="800">
                <a:solidFill>
                  <a:schemeClr val="dk1"/>
                </a:solidFill>
                <a:latin typeface="Roboto"/>
                <a:ea typeface="Roboto"/>
                <a:cs typeface="Roboto"/>
                <a:sym typeface="Roboto"/>
              </a:rPr>
              <a:t>Closed/Won Expansion Opptys</a:t>
            </a:r>
            <a:endParaRPr b="1" i="1" sz="800">
              <a:solidFill>
                <a:schemeClr val="dk1"/>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6" name="Shape 1126"/>
        <p:cNvGrpSpPr/>
        <p:nvPr/>
      </p:nvGrpSpPr>
      <p:grpSpPr>
        <a:xfrm>
          <a:off x="0" y="0"/>
          <a:ext cx="0" cy="0"/>
          <a:chOff x="0" y="0"/>
          <a:chExt cx="0" cy="0"/>
        </a:xfrm>
      </p:grpSpPr>
      <p:grpSp>
        <p:nvGrpSpPr>
          <p:cNvPr id="1127" name="Google Shape;1127;p98"/>
          <p:cNvGrpSpPr/>
          <p:nvPr/>
        </p:nvGrpSpPr>
        <p:grpSpPr>
          <a:xfrm>
            <a:off x="7927828" y="222172"/>
            <a:ext cx="951591" cy="252027"/>
            <a:chOff x="6869668" y="85200"/>
            <a:chExt cx="1303014" cy="345100"/>
          </a:xfrm>
        </p:grpSpPr>
        <p:pic>
          <p:nvPicPr>
            <p:cNvPr id="1128" name="Google Shape;1128;p98" title="Group 24.png"/>
            <p:cNvPicPr preferRelativeResize="0"/>
            <p:nvPr/>
          </p:nvPicPr>
          <p:blipFill>
            <a:blip r:embed="rId3">
              <a:alphaModFix/>
            </a:blip>
            <a:stretch>
              <a:fillRect/>
            </a:stretch>
          </p:blipFill>
          <p:spPr>
            <a:xfrm>
              <a:off x="6869668" y="85200"/>
              <a:ext cx="1303014" cy="334800"/>
            </a:xfrm>
            <a:prstGeom prst="rect">
              <a:avLst/>
            </a:prstGeom>
            <a:noFill/>
            <a:ln>
              <a:noFill/>
            </a:ln>
          </p:spPr>
        </p:pic>
        <p:sp>
          <p:nvSpPr>
            <p:cNvPr id="1129" name="Google Shape;1129;p98"/>
            <p:cNvSpPr/>
            <p:nvPr/>
          </p:nvSpPr>
          <p:spPr>
            <a:xfrm>
              <a:off x="7248100" y="307900"/>
              <a:ext cx="187500" cy="122400"/>
            </a:xfrm>
            <a:prstGeom prst="rect">
              <a:avLst/>
            </a:prstGeom>
            <a:solidFill>
              <a:srgbClr val="FFFFFF"/>
            </a:solidFill>
            <a:ln>
              <a:noFill/>
            </a:ln>
          </p:spPr>
          <p:txBody>
            <a:bodyPr anchorCtr="0" anchor="ctr" bIns="66775" lIns="66775" spcFirstLastPara="1" rIns="66775" wrap="square" tIns="66775">
              <a:noAutofit/>
            </a:bodyPr>
            <a:lstStyle/>
            <a:p>
              <a:pPr indent="0" lvl="0" marL="0" rtl="0" algn="ctr">
                <a:spcBef>
                  <a:spcPts val="0"/>
                </a:spcBef>
                <a:spcAft>
                  <a:spcPts val="0"/>
                </a:spcAft>
                <a:buNone/>
              </a:pPr>
              <a:r>
                <a:t/>
              </a:r>
              <a:endParaRPr sz="1022">
                <a:latin typeface="Roboto"/>
                <a:ea typeface="Roboto"/>
                <a:cs typeface="Roboto"/>
                <a:sym typeface="Roboto"/>
              </a:endParaRPr>
            </a:p>
          </p:txBody>
        </p:sp>
        <p:pic>
          <p:nvPicPr>
            <p:cNvPr id="1130" name="Google Shape;1130;p98" title="Group 24.png"/>
            <p:cNvPicPr preferRelativeResize="0"/>
            <p:nvPr/>
          </p:nvPicPr>
          <p:blipFill rotWithShape="1">
            <a:blip r:embed="rId4">
              <a:alphaModFix/>
            </a:blip>
            <a:srcRect b="-3032" l="0" r="56563" t="67854"/>
            <a:stretch/>
          </p:blipFill>
          <p:spPr>
            <a:xfrm>
              <a:off x="6869675" y="312375"/>
              <a:ext cx="565974" cy="117775"/>
            </a:xfrm>
            <a:prstGeom prst="rect">
              <a:avLst/>
            </a:prstGeom>
            <a:noFill/>
            <a:ln>
              <a:noFill/>
            </a:ln>
          </p:spPr>
        </p:pic>
      </p:grpSp>
      <p:sp>
        <p:nvSpPr>
          <p:cNvPr id="1131" name="Google Shape;1131;p98"/>
          <p:cNvSpPr txBox="1"/>
          <p:nvPr/>
        </p:nvSpPr>
        <p:spPr>
          <a:xfrm>
            <a:off x="272602" y="102839"/>
            <a:ext cx="1792500" cy="429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chemeClr val="accent1"/>
                </a:solidFill>
                <a:latin typeface="Lexend Light"/>
                <a:ea typeface="Lexend Light"/>
                <a:cs typeface="Lexend Light"/>
                <a:sym typeface="Lexend Light"/>
              </a:rPr>
              <a:t>04 TEMPLATE</a:t>
            </a:r>
            <a:endParaRPr sz="1200">
              <a:solidFill>
                <a:schemeClr val="accent1"/>
              </a:solidFill>
              <a:latin typeface="Lexend Light"/>
              <a:ea typeface="Lexend Light"/>
              <a:cs typeface="Lexend Light"/>
              <a:sym typeface="Lexend Light"/>
            </a:endParaRPr>
          </a:p>
        </p:txBody>
      </p:sp>
      <p:sp>
        <p:nvSpPr>
          <p:cNvPr id="1132" name="Google Shape;1132;p98"/>
          <p:cNvSpPr txBox="1"/>
          <p:nvPr/>
        </p:nvSpPr>
        <p:spPr>
          <a:xfrm>
            <a:off x="3071888" y="134816"/>
            <a:ext cx="2995500" cy="365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042">
                <a:solidFill>
                  <a:schemeClr val="dk1"/>
                </a:solidFill>
                <a:latin typeface="Lexend Medium"/>
                <a:ea typeface="Lexend Medium"/>
                <a:cs typeface="Lexend Medium"/>
                <a:sym typeface="Lexend Medium"/>
              </a:rPr>
              <a:t>KPI DASHBOARD</a:t>
            </a:r>
            <a:endParaRPr sz="2042">
              <a:solidFill>
                <a:schemeClr val="dk1"/>
              </a:solidFill>
              <a:latin typeface="Lexend Medium"/>
              <a:ea typeface="Lexend Medium"/>
              <a:cs typeface="Lexend Medium"/>
              <a:sym typeface="Lexend Medium"/>
            </a:endParaRPr>
          </a:p>
        </p:txBody>
      </p:sp>
      <p:sp>
        <p:nvSpPr>
          <p:cNvPr id="1133" name="Google Shape;1133;p98"/>
          <p:cNvSpPr/>
          <p:nvPr/>
        </p:nvSpPr>
        <p:spPr>
          <a:xfrm>
            <a:off x="876088" y="2909503"/>
            <a:ext cx="1061400" cy="1065900"/>
          </a:xfrm>
          <a:prstGeom prst="roundRect">
            <a:avLst>
              <a:gd fmla="val 0" name="adj"/>
            </a:avLst>
          </a:prstGeom>
          <a:noFill/>
          <a:ln>
            <a:noFill/>
          </a:ln>
        </p:spPr>
        <p:txBody>
          <a:bodyPr anchorCtr="0" anchor="t" bIns="0" lIns="0" spcFirstLastPara="1" rIns="0" wrap="square" tIns="0">
            <a:noAutofit/>
          </a:bodyPr>
          <a:lstStyle/>
          <a:p>
            <a:pPr indent="-83820" lvl="0" marL="91440" rtl="0" algn="l">
              <a:spcBef>
                <a:spcPts val="0"/>
              </a:spcBef>
              <a:spcAft>
                <a:spcPts val="200"/>
              </a:spcAft>
              <a:buClr>
                <a:schemeClr val="accent1"/>
              </a:buClr>
              <a:buSzPts val="600"/>
              <a:buFont typeface="Roboto"/>
              <a:buChar char="●"/>
            </a:pPr>
            <a:r>
              <a:rPr lang="en" sz="600">
                <a:solidFill>
                  <a:srgbClr val="434343"/>
                </a:solidFill>
                <a:latin typeface="Roboto"/>
                <a:ea typeface="Roboto"/>
                <a:cs typeface="Roboto"/>
                <a:sym typeface="Roboto"/>
              </a:rPr>
              <a:t>Type here (e.g., Website visits, content downloads, ad impressions)</a:t>
            </a:r>
            <a:endParaRPr sz="600">
              <a:solidFill>
                <a:srgbClr val="434343"/>
              </a:solidFill>
              <a:latin typeface="Roboto"/>
              <a:ea typeface="Roboto"/>
              <a:cs typeface="Roboto"/>
              <a:sym typeface="Roboto"/>
            </a:endParaRPr>
          </a:p>
        </p:txBody>
      </p:sp>
      <p:sp>
        <p:nvSpPr>
          <p:cNvPr id="1134" name="Google Shape;1134;p98"/>
          <p:cNvSpPr/>
          <p:nvPr/>
        </p:nvSpPr>
        <p:spPr>
          <a:xfrm>
            <a:off x="1986125" y="2909503"/>
            <a:ext cx="1061400" cy="1065900"/>
          </a:xfrm>
          <a:prstGeom prst="roundRect">
            <a:avLst>
              <a:gd fmla="val 0" name="adj"/>
            </a:avLst>
          </a:prstGeom>
          <a:noFill/>
          <a:ln>
            <a:noFill/>
          </a:ln>
        </p:spPr>
        <p:txBody>
          <a:bodyPr anchorCtr="0" anchor="t" bIns="0" lIns="0" spcFirstLastPara="1" rIns="0" wrap="square" tIns="0">
            <a:noAutofit/>
          </a:bodyPr>
          <a:lstStyle/>
          <a:p>
            <a:pPr indent="-83820" lvl="0" marL="91440" rtl="0" algn="l">
              <a:spcBef>
                <a:spcPts val="0"/>
              </a:spcBef>
              <a:spcAft>
                <a:spcPts val="200"/>
              </a:spcAft>
              <a:buClr>
                <a:schemeClr val="accent1"/>
              </a:buClr>
              <a:buSzPts val="600"/>
              <a:buFont typeface="Roboto"/>
              <a:buChar char="●"/>
            </a:pPr>
            <a:r>
              <a:rPr lang="en" sz="600">
                <a:solidFill>
                  <a:srgbClr val="434343"/>
                </a:solidFill>
                <a:latin typeface="Roboto"/>
                <a:ea typeface="Roboto"/>
                <a:cs typeface="Roboto"/>
                <a:sym typeface="Roboto"/>
              </a:rPr>
              <a:t>Type here (</a:t>
            </a:r>
            <a:r>
              <a:rPr lang="en" sz="600">
                <a:solidFill>
                  <a:srgbClr val="434343"/>
                </a:solidFill>
                <a:latin typeface="Roboto"/>
                <a:ea typeface="Roboto"/>
                <a:cs typeface="Roboto"/>
                <a:sym typeface="Roboto"/>
              </a:rPr>
              <a:t>e.g., Outreach attempts, response rate, qualified lead velocity)</a:t>
            </a:r>
            <a:endParaRPr sz="600">
              <a:solidFill>
                <a:srgbClr val="434343"/>
              </a:solidFill>
              <a:latin typeface="Roboto"/>
              <a:ea typeface="Roboto"/>
              <a:cs typeface="Roboto"/>
              <a:sym typeface="Roboto"/>
            </a:endParaRPr>
          </a:p>
        </p:txBody>
      </p:sp>
      <p:sp>
        <p:nvSpPr>
          <p:cNvPr id="1135" name="Google Shape;1135;p98"/>
          <p:cNvSpPr/>
          <p:nvPr/>
        </p:nvSpPr>
        <p:spPr>
          <a:xfrm>
            <a:off x="3080364" y="2909503"/>
            <a:ext cx="1061400" cy="1065900"/>
          </a:xfrm>
          <a:prstGeom prst="roundRect">
            <a:avLst>
              <a:gd fmla="val 0" name="adj"/>
            </a:avLst>
          </a:prstGeom>
          <a:noFill/>
          <a:ln>
            <a:noFill/>
          </a:ln>
        </p:spPr>
        <p:txBody>
          <a:bodyPr anchorCtr="0" anchor="t" bIns="0" lIns="0" spcFirstLastPara="1" rIns="0" wrap="square" tIns="0">
            <a:noAutofit/>
          </a:bodyPr>
          <a:lstStyle/>
          <a:p>
            <a:pPr indent="-83820" lvl="0" marL="91440" rtl="0" algn="l">
              <a:spcBef>
                <a:spcPts val="0"/>
              </a:spcBef>
              <a:spcAft>
                <a:spcPts val="200"/>
              </a:spcAft>
              <a:buClr>
                <a:schemeClr val="accent1"/>
              </a:buClr>
              <a:buSzPts val="600"/>
              <a:buFont typeface="Roboto"/>
              <a:buChar char="●"/>
            </a:pPr>
            <a:r>
              <a:rPr lang="en" sz="600">
                <a:solidFill>
                  <a:srgbClr val="434343"/>
                </a:solidFill>
                <a:latin typeface="Roboto"/>
                <a:ea typeface="Roboto"/>
                <a:cs typeface="Roboto"/>
                <a:sym typeface="Roboto"/>
              </a:rPr>
              <a:t>Type here (</a:t>
            </a:r>
            <a:r>
              <a:rPr lang="en" sz="600">
                <a:solidFill>
                  <a:srgbClr val="434343"/>
                </a:solidFill>
                <a:latin typeface="Roboto"/>
                <a:ea typeface="Roboto"/>
                <a:cs typeface="Roboto"/>
                <a:sym typeface="Roboto"/>
              </a:rPr>
              <a:t>e.g., Proposals sent, demos completed, pipeline coverage ratio)</a:t>
            </a:r>
            <a:endParaRPr sz="600">
              <a:solidFill>
                <a:srgbClr val="434343"/>
              </a:solidFill>
              <a:latin typeface="Roboto"/>
              <a:ea typeface="Roboto"/>
              <a:cs typeface="Roboto"/>
              <a:sym typeface="Roboto"/>
            </a:endParaRPr>
          </a:p>
        </p:txBody>
      </p:sp>
      <p:sp>
        <p:nvSpPr>
          <p:cNvPr id="1136" name="Google Shape;1136;p98"/>
          <p:cNvSpPr/>
          <p:nvPr/>
        </p:nvSpPr>
        <p:spPr>
          <a:xfrm>
            <a:off x="4975701" y="2909503"/>
            <a:ext cx="1061400" cy="1065900"/>
          </a:xfrm>
          <a:prstGeom prst="roundRect">
            <a:avLst>
              <a:gd fmla="val 0" name="adj"/>
            </a:avLst>
          </a:prstGeom>
          <a:noFill/>
          <a:ln>
            <a:noFill/>
          </a:ln>
        </p:spPr>
        <p:txBody>
          <a:bodyPr anchorCtr="0" anchor="t" bIns="0" lIns="0" spcFirstLastPara="1" rIns="0" wrap="square" tIns="0">
            <a:noAutofit/>
          </a:bodyPr>
          <a:lstStyle/>
          <a:p>
            <a:pPr indent="-83820" lvl="0" marL="91440" rtl="0" algn="l">
              <a:spcBef>
                <a:spcPts val="0"/>
              </a:spcBef>
              <a:spcAft>
                <a:spcPts val="200"/>
              </a:spcAft>
              <a:buClr>
                <a:schemeClr val="accent1"/>
              </a:buClr>
              <a:buSzPts val="600"/>
              <a:buFont typeface="Roboto"/>
              <a:buChar char="●"/>
            </a:pPr>
            <a:r>
              <a:rPr lang="en" sz="600">
                <a:solidFill>
                  <a:srgbClr val="434343"/>
                </a:solidFill>
                <a:latin typeface="Roboto"/>
                <a:ea typeface="Roboto"/>
                <a:cs typeface="Roboto"/>
                <a:sym typeface="Roboto"/>
              </a:rPr>
              <a:t>Type here (</a:t>
            </a:r>
            <a:r>
              <a:rPr lang="en" sz="600">
                <a:solidFill>
                  <a:srgbClr val="434343"/>
                </a:solidFill>
                <a:latin typeface="Roboto"/>
                <a:ea typeface="Roboto"/>
                <a:cs typeface="Roboto"/>
                <a:sym typeface="Roboto"/>
              </a:rPr>
              <a:t>e.g., Onboarding tasks completed, logins per week, support tickets)</a:t>
            </a:r>
            <a:endParaRPr sz="600">
              <a:solidFill>
                <a:srgbClr val="434343"/>
              </a:solidFill>
              <a:latin typeface="Roboto"/>
              <a:ea typeface="Roboto"/>
              <a:cs typeface="Roboto"/>
              <a:sym typeface="Roboto"/>
            </a:endParaRPr>
          </a:p>
        </p:txBody>
      </p:sp>
      <p:sp>
        <p:nvSpPr>
          <p:cNvPr id="1137" name="Google Shape;1137;p98"/>
          <p:cNvSpPr/>
          <p:nvPr/>
        </p:nvSpPr>
        <p:spPr>
          <a:xfrm>
            <a:off x="6079997" y="2909503"/>
            <a:ext cx="1061400" cy="1065900"/>
          </a:xfrm>
          <a:prstGeom prst="roundRect">
            <a:avLst>
              <a:gd fmla="val 0" name="adj"/>
            </a:avLst>
          </a:prstGeom>
          <a:noFill/>
          <a:ln>
            <a:noFill/>
          </a:ln>
        </p:spPr>
        <p:txBody>
          <a:bodyPr anchorCtr="0" anchor="t" bIns="0" lIns="0" spcFirstLastPara="1" rIns="0" wrap="square" tIns="0">
            <a:noAutofit/>
          </a:bodyPr>
          <a:lstStyle/>
          <a:p>
            <a:pPr indent="-83820" lvl="0" marL="91440" rtl="0" algn="l">
              <a:spcBef>
                <a:spcPts val="0"/>
              </a:spcBef>
              <a:spcAft>
                <a:spcPts val="200"/>
              </a:spcAft>
              <a:buClr>
                <a:schemeClr val="accent1"/>
              </a:buClr>
              <a:buSzPts val="600"/>
              <a:buFont typeface="Roboto"/>
              <a:buChar char="●"/>
            </a:pPr>
            <a:r>
              <a:rPr lang="en" sz="600">
                <a:solidFill>
                  <a:srgbClr val="434343"/>
                </a:solidFill>
                <a:latin typeface="Roboto"/>
                <a:ea typeface="Roboto"/>
                <a:cs typeface="Roboto"/>
                <a:sym typeface="Roboto"/>
              </a:rPr>
              <a:t>Type here (</a:t>
            </a:r>
            <a:r>
              <a:rPr lang="en" sz="600">
                <a:solidFill>
                  <a:srgbClr val="434343"/>
                </a:solidFill>
                <a:latin typeface="Roboto"/>
                <a:ea typeface="Roboto"/>
                <a:cs typeface="Roboto"/>
                <a:sym typeface="Roboto"/>
              </a:rPr>
              <a:t>e.g., NPS score, product usage rate, health score)</a:t>
            </a:r>
            <a:endParaRPr sz="600">
              <a:solidFill>
                <a:srgbClr val="434343"/>
              </a:solidFill>
              <a:latin typeface="Roboto"/>
              <a:ea typeface="Roboto"/>
              <a:cs typeface="Roboto"/>
              <a:sym typeface="Roboto"/>
            </a:endParaRPr>
          </a:p>
        </p:txBody>
      </p:sp>
      <p:sp>
        <p:nvSpPr>
          <p:cNvPr id="1138" name="Google Shape;1138;p98"/>
          <p:cNvSpPr/>
          <p:nvPr/>
        </p:nvSpPr>
        <p:spPr>
          <a:xfrm>
            <a:off x="7190042" y="2909503"/>
            <a:ext cx="1061400" cy="1065900"/>
          </a:xfrm>
          <a:prstGeom prst="roundRect">
            <a:avLst>
              <a:gd fmla="val 0" name="adj"/>
            </a:avLst>
          </a:prstGeom>
          <a:noFill/>
          <a:ln>
            <a:noFill/>
          </a:ln>
        </p:spPr>
        <p:txBody>
          <a:bodyPr anchorCtr="0" anchor="t" bIns="0" lIns="0" spcFirstLastPara="1" rIns="0" wrap="square" tIns="0">
            <a:noAutofit/>
          </a:bodyPr>
          <a:lstStyle/>
          <a:p>
            <a:pPr indent="-83820" lvl="0" marL="91440" rtl="0" algn="l">
              <a:spcBef>
                <a:spcPts val="0"/>
              </a:spcBef>
              <a:spcAft>
                <a:spcPts val="200"/>
              </a:spcAft>
              <a:buClr>
                <a:schemeClr val="accent1"/>
              </a:buClr>
              <a:buSzPts val="600"/>
              <a:buFont typeface="Roboto"/>
              <a:buChar char="●"/>
            </a:pPr>
            <a:r>
              <a:rPr lang="en" sz="600">
                <a:solidFill>
                  <a:srgbClr val="434343"/>
                </a:solidFill>
                <a:latin typeface="Roboto"/>
                <a:ea typeface="Roboto"/>
                <a:cs typeface="Roboto"/>
                <a:sym typeface="Roboto"/>
              </a:rPr>
              <a:t>Type here (</a:t>
            </a:r>
            <a:r>
              <a:rPr lang="en" sz="600">
                <a:solidFill>
                  <a:srgbClr val="434343"/>
                </a:solidFill>
                <a:latin typeface="Roboto"/>
                <a:ea typeface="Roboto"/>
                <a:cs typeface="Roboto"/>
                <a:sym typeface="Roboto"/>
              </a:rPr>
              <a:t>e.g., Feature adoption %, upsell conversations, cross-sell qualified)</a:t>
            </a:r>
            <a:endParaRPr sz="600">
              <a:solidFill>
                <a:srgbClr val="434343"/>
              </a:solidFill>
              <a:latin typeface="Roboto"/>
              <a:ea typeface="Roboto"/>
              <a:cs typeface="Roboto"/>
              <a:sym typeface="Roboto"/>
            </a:endParaRPr>
          </a:p>
        </p:txBody>
      </p:sp>
      <p:sp>
        <p:nvSpPr>
          <p:cNvPr id="1139" name="Google Shape;1139;p98"/>
          <p:cNvSpPr/>
          <p:nvPr/>
        </p:nvSpPr>
        <p:spPr>
          <a:xfrm>
            <a:off x="829325" y="4122276"/>
            <a:ext cx="1061400" cy="959100"/>
          </a:xfrm>
          <a:prstGeom prst="roundRect">
            <a:avLst>
              <a:gd fmla="val 0" name="adj"/>
            </a:avLst>
          </a:prstGeom>
          <a:noFill/>
          <a:ln>
            <a:noFill/>
          </a:ln>
        </p:spPr>
        <p:txBody>
          <a:bodyPr anchorCtr="0" anchor="t" bIns="0" lIns="0" spcFirstLastPara="1" rIns="0" wrap="square" tIns="0">
            <a:noAutofit/>
          </a:bodyPr>
          <a:lstStyle/>
          <a:p>
            <a:pPr indent="-83820" lvl="0" marL="91440" rtl="0" algn="l">
              <a:spcBef>
                <a:spcPts val="0"/>
              </a:spcBef>
              <a:spcAft>
                <a:spcPts val="200"/>
              </a:spcAft>
              <a:buClr>
                <a:schemeClr val="accent1"/>
              </a:buClr>
              <a:buSzPts val="600"/>
              <a:buFont typeface="Roboto"/>
              <a:buChar char="●"/>
            </a:pPr>
            <a:r>
              <a:rPr lang="en" sz="600">
                <a:solidFill>
                  <a:srgbClr val="434343"/>
                </a:solidFill>
                <a:latin typeface="Roboto"/>
                <a:ea typeface="Roboto"/>
                <a:cs typeface="Roboto"/>
                <a:sym typeface="Roboto"/>
              </a:rPr>
              <a:t>Type here (</a:t>
            </a:r>
            <a:r>
              <a:rPr lang="en" sz="600">
                <a:solidFill>
                  <a:srgbClr val="434343"/>
                </a:solidFill>
                <a:latin typeface="Roboto"/>
                <a:ea typeface="Roboto"/>
                <a:cs typeface="Roboto"/>
                <a:sym typeface="Roboto"/>
              </a:rPr>
              <a:t>e.g., # of MQLs, cost per MQL, MQL-to-SQL rate)</a:t>
            </a:r>
            <a:endParaRPr sz="600">
              <a:solidFill>
                <a:srgbClr val="434343"/>
              </a:solidFill>
              <a:latin typeface="Roboto"/>
              <a:ea typeface="Roboto"/>
              <a:cs typeface="Roboto"/>
              <a:sym typeface="Roboto"/>
            </a:endParaRPr>
          </a:p>
        </p:txBody>
      </p:sp>
      <p:sp>
        <p:nvSpPr>
          <p:cNvPr id="1140" name="Google Shape;1140;p98"/>
          <p:cNvSpPr/>
          <p:nvPr/>
        </p:nvSpPr>
        <p:spPr>
          <a:xfrm>
            <a:off x="1986120" y="4122283"/>
            <a:ext cx="1061400" cy="959100"/>
          </a:xfrm>
          <a:prstGeom prst="roundRect">
            <a:avLst>
              <a:gd fmla="val 0" name="adj"/>
            </a:avLst>
          </a:prstGeom>
          <a:noFill/>
          <a:ln>
            <a:noFill/>
          </a:ln>
        </p:spPr>
        <p:txBody>
          <a:bodyPr anchorCtr="0" anchor="t" bIns="0" lIns="0" spcFirstLastPara="1" rIns="0" wrap="square" tIns="0">
            <a:noAutofit/>
          </a:bodyPr>
          <a:lstStyle/>
          <a:p>
            <a:pPr indent="-83820" lvl="0" marL="91440" rtl="0" algn="l">
              <a:spcBef>
                <a:spcPts val="0"/>
              </a:spcBef>
              <a:spcAft>
                <a:spcPts val="200"/>
              </a:spcAft>
              <a:buClr>
                <a:schemeClr val="accent1"/>
              </a:buClr>
              <a:buSzPts val="600"/>
              <a:buFont typeface="Roboto"/>
              <a:buChar char="●"/>
            </a:pPr>
            <a:r>
              <a:rPr lang="en" sz="600">
                <a:solidFill>
                  <a:srgbClr val="434343"/>
                </a:solidFill>
                <a:latin typeface="Roboto"/>
                <a:ea typeface="Roboto"/>
                <a:cs typeface="Roboto"/>
                <a:sym typeface="Roboto"/>
              </a:rPr>
              <a:t>Type here (</a:t>
            </a:r>
            <a:r>
              <a:rPr lang="en" sz="600">
                <a:solidFill>
                  <a:srgbClr val="434343"/>
                </a:solidFill>
                <a:latin typeface="Roboto"/>
                <a:ea typeface="Roboto"/>
                <a:cs typeface="Roboto"/>
                <a:sym typeface="Roboto"/>
              </a:rPr>
              <a:t>e.g., # meetings booked, show rate, SQL-to-opp rate)</a:t>
            </a:r>
            <a:endParaRPr sz="600">
              <a:solidFill>
                <a:srgbClr val="434343"/>
              </a:solidFill>
              <a:latin typeface="Roboto"/>
              <a:ea typeface="Roboto"/>
              <a:cs typeface="Roboto"/>
              <a:sym typeface="Roboto"/>
            </a:endParaRPr>
          </a:p>
        </p:txBody>
      </p:sp>
      <p:sp>
        <p:nvSpPr>
          <p:cNvPr id="1141" name="Google Shape;1141;p98"/>
          <p:cNvSpPr/>
          <p:nvPr/>
        </p:nvSpPr>
        <p:spPr>
          <a:xfrm>
            <a:off x="3080372" y="4122283"/>
            <a:ext cx="1061400" cy="959100"/>
          </a:xfrm>
          <a:prstGeom prst="roundRect">
            <a:avLst>
              <a:gd fmla="val 0" name="adj"/>
            </a:avLst>
          </a:prstGeom>
          <a:noFill/>
          <a:ln>
            <a:noFill/>
          </a:ln>
        </p:spPr>
        <p:txBody>
          <a:bodyPr anchorCtr="0" anchor="t" bIns="0" lIns="0" spcFirstLastPara="1" rIns="0" wrap="square" tIns="0">
            <a:noAutofit/>
          </a:bodyPr>
          <a:lstStyle/>
          <a:p>
            <a:pPr indent="-83820" lvl="0" marL="91440" rtl="0" algn="l">
              <a:spcBef>
                <a:spcPts val="0"/>
              </a:spcBef>
              <a:spcAft>
                <a:spcPts val="200"/>
              </a:spcAft>
              <a:buClr>
                <a:schemeClr val="accent1"/>
              </a:buClr>
              <a:buSzPts val="600"/>
              <a:buFont typeface="Roboto"/>
              <a:buChar char="●"/>
            </a:pPr>
            <a:r>
              <a:rPr lang="en" sz="600">
                <a:solidFill>
                  <a:srgbClr val="434343"/>
                </a:solidFill>
                <a:latin typeface="Roboto"/>
                <a:ea typeface="Roboto"/>
                <a:cs typeface="Roboto"/>
                <a:sym typeface="Roboto"/>
              </a:rPr>
              <a:t>Type here (</a:t>
            </a:r>
            <a:r>
              <a:rPr lang="en" sz="600">
                <a:solidFill>
                  <a:srgbClr val="434343"/>
                </a:solidFill>
                <a:latin typeface="Roboto"/>
                <a:ea typeface="Roboto"/>
                <a:cs typeface="Roboto"/>
                <a:sym typeface="Roboto"/>
              </a:rPr>
              <a:t>e.g., # deals closed, win rate, new ARR, sales cycle length)</a:t>
            </a:r>
            <a:endParaRPr sz="600">
              <a:solidFill>
                <a:srgbClr val="434343"/>
              </a:solidFill>
              <a:latin typeface="Roboto"/>
              <a:ea typeface="Roboto"/>
              <a:cs typeface="Roboto"/>
              <a:sym typeface="Roboto"/>
            </a:endParaRPr>
          </a:p>
        </p:txBody>
      </p:sp>
      <p:sp>
        <p:nvSpPr>
          <p:cNvPr id="1142" name="Google Shape;1142;p98"/>
          <p:cNvSpPr/>
          <p:nvPr/>
        </p:nvSpPr>
        <p:spPr>
          <a:xfrm>
            <a:off x="4975709" y="4122283"/>
            <a:ext cx="1061400" cy="959100"/>
          </a:xfrm>
          <a:prstGeom prst="roundRect">
            <a:avLst>
              <a:gd fmla="val 0" name="adj"/>
            </a:avLst>
          </a:prstGeom>
          <a:noFill/>
          <a:ln>
            <a:noFill/>
          </a:ln>
        </p:spPr>
        <p:txBody>
          <a:bodyPr anchorCtr="0" anchor="t" bIns="0" lIns="0" spcFirstLastPara="1" rIns="0" wrap="square" tIns="0">
            <a:noAutofit/>
          </a:bodyPr>
          <a:lstStyle/>
          <a:p>
            <a:pPr indent="-83820" lvl="0" marL="91440" rtl="0" algn="l">
              <a:spcBef>
                <a:spcPts val="0"/>
              </a:spcBef>
              <a:spcAft>
                <a:spcPts val="200"/>
              </a:spcAft>
              <a:buClr>
                <a:schemeClr val="accent1"/>
              </a:buClr>
              <a:buSzPts val="600"/>
              <a:buFont typeface="Roboto"/>
              <a:buChar char="●"/>
            </a:pPr>
            <a:r>
              <a:rPr lang="en" sz="600">
                <a:solidFill>
                  <a:srgbClr val="434343"/>
                </a:solidFill>
                <a:latin typeface="Roboto"/>
                <a:ea typeface="Roboto"/>
                <a:cs typeface="Roboto"/>
                <a:sym typeface="Roboto"/>
              </a:rPr>
              <a:t>Type here (</a:t>
            </a:r>
            <a:r>
              <a:rPr lang="en" sz="600">
                <a:solidFill>
                  <a:srgbClr val="434343"/>
                </a:solidFill>
                <a:latin typeface="Roboto"/>
                <a:ea typeface="Roboto"/>
                <a:cs typeface="Roboto"/>
                <a:sym typeface="Roboto"/>
              </a:rPr>
              <a:t>e.g., # active customers, time to value, activation rate)</a:t>
            </a:r>
            <a:endParaRPr sz="600">
              <a:solidFill>
                <a:srgbClr val="434343"/>
              </a:solidFill>
              <a:latin typeface="Roboto"/>
              <a:ea typeface="Roboto"/>
              <a:cs typeface="Roboto"/>
              <a:sym typeface="Roboto"/>
            </a:endParaRPr>
          </a:p>
        </p:txBody>
      </p:sp>
      <p:sp>
        <p:nvSpPr>
          <p:cNvPr id="1143" name="Google Shape;1143;p98"/>
          <p:cNvSpPr/>
          <p:nvPr/>
        </p:nvSpPr>
        <p:spPr>
          <a:xfrm>
            <a:off x="6080003" y="4122283"/>
            <a:ext cx="1061400" cy="959100"/>
          </a:xfrm>
          <a:prstGeom prst="roundRect">
            <a:avLst>
              <a:gd fmla="val 0" name="adj"/>
            </a:avLst>
          </a:prstGeom>
          <a:noFill/>
          <a:ln>
            <a:noFill/>
          </a:ln>
        </p:spPr>
        <p:txBody>
          <a:bodyPr anchorCtr="0" anchor="t" bIns="0" lIns="0" spcFirstLastPara="1" rIns="0" wrap="square" tIns="0">
            <a:noAutofit/>
          </a:bodyPr>
          <a:lstStyle/>
          <a:p>
            <a:pPr indent="-83820" lvl="0" marL="91440" rtl="0" algn="l">
              <a:spcBef>
                <a:spcPts val="0"/>
              </a:spcBef>
              <a:spcAft>
                <a:spcPts val="200"/>
              </a:spcAft>
              <a:buClr>
                <a:schemeClr val="accent1"/>
              </a:buClr>
              <a:buSzPts val="600"/>
              <a:buFont typeface="Roboto"/>
              <a:buChar char="●"/>
            </a:pPr>
            <a:r>
              <a:rPr lang="en" sz="600">
                <a:solidFill>
                  <a:srgbClr val="434343"/>
                </a:solidFill>
                <a:latin typeface="Roboto"/>
                <a:ea typeface="Roboto"/>
                <a:cs typeface="Roboto"/>
                <a:sym typeface="Roboto"/>
              </a:rPr>
              <a:t>Type here (</a:t>
            </a:r>
            <a:r>
              <a:rPr lang="en" sz="600">
                <a:solidFill>
                  <a:srgbClr val="434343"/>
                </a:solidFill>
                <a:latin typeface="Roboto"/>
                <a:ea typeface="Roboto"/>
                <a:cs typeface="Roboto"/>
                <a:sym typeface="Roboto"/>
              </a:rPr>
              <a:t>e.g., Renewal rate, logo churn, revenue retention (GRR)</a:t>
            </a:r>
            <a:endParaRPr sz="600">
              <a:solidFill>
                <a:srgbClr val="434343"/>
              </a:solidFill>
              <a:latin typeface="Roboto"/>
              <a:ea typeface="Roboto"/>
              <a:cs typeface="Roboto"/>
              <a:sym typeface="Roboto"/>
            </a:endParaRPr>
          </a:p>
        </p:txBody>
      </p:sp>
      <p:sp>
        <p:nvSpPr>
          <p:cNvPr id="1144" name="Google Shape;1144;p98"/>
          <p:cNvSpPr/>
          <p:nvPr/>
        </p:nvSpPr>
        <p:spPr>
          <a:xfrm>
            <a:off x="7190049" y="4122283"/>
            <a:ext cx="1061400" cy="959100"/>
          </a:xfrm>
          <a:prstGeom prst="roundRect">
            <a:avLst>
              <a:gd fmla="val 0" name="adj"/>
            </a:avLst>
          </a:prstGeom>
          <a:noFill/>
          <a:ln>
            <a:noFill/>
          </a:ln>
        </p:spPr>
        <p:txBody>
          <a:bodyPr anchorCtr="0" anchor="t" bIns="0" lIns="0" spcFirstLastPara="1" rIns="0" wrap="square" tIns="0">
            <a:noAutofit/>
          </a:bodyPr>
          <a:lstStyle/>
          <a:p>
            <a:pPr indent="-83820" lvl="0" marL="91440" rtl="0" algn="l">
              <a:spcBef>
                <a:spcPts val="0"/>
              </a:spcBef>
              <a:spcAft>
                <a:spcPts val="200"/>
              </a:spcAft>
              <a:buClr>
                <a:schemeClr val="accent1"/>
              </a:buClr>
              <a:buSzPts val="600"/>
              <a:buFont typeface="Roboto"/>
              <a:buChar char="●"/>
            </a:pPr>
            <a:r>
              <a:rPr lang="en" sz="600">
                <a:solidFill>
                  <a:srgbClr val="434343"/>
                </a:solidFill>
                <a:latin typeface="Roboto"/>
                <a:ea typeface="Roboto"/>
                <a:cs typeface="Roboto"/>
                <a:sym typeface="Roboto"/>
              </a:rPr>
              <a:t>Type here (</a:t>
            </a:r>
            <a:r>
              <a:rPr lang="en" sz="600">
                <a:solidFill>
                  <a:srgbClr val="434343"/>
                </a:solidFill>
                <a:latin typeface="Roboto"/>
                <a:ea typeface="Roboto"/>
                <a:cs typeface="Roboto"/>
                <a:sym typeface="Roboto"/>
              </a:rPr>
              <a:t>e.g., Expansion ARR, NRR, upsell win rate)</a:t>
            </a:r>
            <a:endParaRPr sz="600">
              <a:solidFill>
                <a:srgbClr val="434343"/>
              </a:solidFill>
              <a:latin typeface="Roboto"/>
              <a:ea typeface="Roboto"/>
              <a:cs typeface="Roboto"/>
              <a:sym typeface="Roboto"/>
            </a:endParaRPr>
          </a:p>
        </p:txBody>
      </p:sp>
      <p:sp>
        <p:nvSpPr>
          <p:cNvPr id="1145" name="Google Shape;1145;p98"/>
          <p:cNvSpPr txBox="1"/>
          <p:nvPr/>
        </p:nvSpPr>
        <p:spPr>
          <a:xfrm>
            <a:off x="94223" y="4122288"/>
            <a:ext cx="567000" cy="140400"/>
          </a:xfrm>
          <a:prstGeom prst="rect">
            <a:avLst/>
          </a:prstGeom>
          <a:noFill/>
          <a:ln>
            <a:noFill/>
          </a:ln>
        </p:spPr>
        <p:txBody>
          <a:bodyPr anchorCtr="0" anchor="t" bIns="8550" lIns="0" spcFirstLastPara="1" rIns="0" wrap="square" tIns="8550">
            <a:noAutofit/>
          </a:bodyPr>
          <a:lstStyle/>
          <a:p>
            <a:pPr indent="0" lvl="0" marL="0" rtl="0" algn="l">
              <a:spcBef>
                <a:spcPts val="0"/>
              </a:spcBef>
              <a:spcAft>
                <a:spcPts val="0"/>
              </a:spcAft>
              <a:buNone/>
            </a:pPr>
            <a:r>
              <a:rPr b="1" i="1" lang="en" sz="800">
                <a:solidFill>
                  <a:schemeClr val="dk1"/>
                </a:solidFill>
                <a:latin typeface="Roboto"/>
                <a:ea typeface="Roboto"/>
                <a:cs typeface="Roboto"/>
                <a:sym typeface="Roboto"/>
              </a:rPr>
              <a:t>Key Result: </a:t>
            </a:r>
            <a:endParaRPr b="1" i="1" sz="800">
              <a:solidFill>
                <a:schemeClr val="dk1"/>
              </a:solidFill>
              <a:latin typeface="Roboto"/>
              <a:ea typeface="Roboto"/>
              <a:cs typeface="Roboto"/>
              <a:sym typeface="Roboto"/>
            </a:endParaRPr>
          </a:p>
          <a:p>
            <a:pPr indent="0" lvl="0" marL="0" rtl="0" algn="l">
              <a:spcBef>
                <a:spcPts val="0"/>
              </a:spcBef>
              <a:spcAft>
                <a:spcPts val="0"/>
              </a:spcAft>
              <a:buNone/>
            </a:pPr>
            <a:r>
              <a:rPr i="1" lang="en" sz="800">
                <a:solidFill>
                  <a:schemeClr val="accent1"/>
                </a:solidFill>
                <a:latin typeface="Roboto Medium"/>
                <a:ea typeface="Roboto Medium"/>
                <a:cs typeface="Roboto Medium"/>
                <a:sym typeface="Roboto Medium"/>
              </a:rPr>
              <a:t>Lagging </a:t>
            </a:r>
            <a:br>
              <a:rPr i="1" lang="en" sz="800">
                <a:solidFill>
                  <a:schemeClr val="accent1"/>
                </a:solidFill>
                <a:latin typeface="Roboto Medium"/>
                <a:ea typeface="Roboto Medium"/>
                <a:cs typeface="Roboto Medium"/>
                <a:sym typeface="Roboto Medium"/>
              </a:rPr>
            </a:br>
            <a:r>
              <a:rPr i="1" lang="en" sz="800">
                <a:solidFill>
                  <a:schemeClr val="accent1"/>
                </a:solidFill>
                <a:latin typeface="Roboto Medium"/>
                <a:ea typeface="Roboto Medium"/>
                <a:cs typeface="Roboto Medium"/>
                <a:sym typeface="Roboto Medium"/>
              </a:rPr>
              <a:t>Indicators</a:t>
            </a:r>
            <a:endParaRPr i="1" sz="800">
              <a:solidFill>
                <a:schemeClr val="accent1"/>
              </a:solidFill>
              <a:latin typeface="Roboto Medium"/>
              <a:ea typeface="Roboto Medium"/>
              <a:cs typeface="Roboto Medium"/>
              <a:sym typeface="Roboto Medium"/>
            </a:endParaRPr>
          </a:p>
        </p:txBody>
      </p:sp>
      <p:sp>
        <p:nvSpPr>
          <p:cNvPr id="1146" name="Google Shape;1146;p98"/>
          <p:cNvSpPr txBox="1"/>
          <p:nvPr/>
        </p:nvSpPr>
        <p:spPr>
          <a:xfrm>
            <a:off x="104291" y="2909538"/>
            <a:ext cx="567000" cy="372000"/>
          </a:xfrm>
          <a:prstGeom prst="rect">
            <a:avLst/>
          </a:prstGeom>
          <a:noFill/>
          <a:ln>
            <a:noFill/>
          </a:ln>
        </p:spPr>
        <p:txBody>
          <a:bodyPr anchorCtr="0" anchor="t" bIns="8550" lIns="0" spcFirstLastPara="1" rIns="0" wrap="square" tIns="8550">
            <a:noAutofit/>
          </a:bodyPr>
          <a:lstStyle/>
          <a:p>
            <a:pPr indent="0" lvl="0" marL="0" rtl="0" algn="l">
              <a:spcBef>
                <a:spcPts val="0"/>
              </a:spcBef>
              <a:spcAft>
                <a:spcPts val="0"/>
              </a:spcAft>
              <a:buNone/>
            </a:pPr>
            <a:r>
              <a:rPr b="1" i="1" lang="en" sz="800">
                <a:solidFill>
                  <a:schemeClr val="dk1"/>
                </a:solidFill>
                <a:latin typeface="Roboto"/>
                <a:ea typeface="Roboto"/>
                <a:cs typeface="Roboto"/>
                <a:sym typeface="Roboto"/>
              </a:rPr>
              <a:t>Key Result: </a:t>
            </a:r>
            <a:endParaRPr b="1" i="1" sz="800">
              <a:solidFill>
                <a:schemeClr val="dk1"/>
              </a:solidFill>
              <a:latin typeface="Roboto"/>
              <a:ea typeface="Roboto"/>
              <a:cs typeface="Roboto"/>
              <a:sym typeface="Roboto"/>
            </a:endParaRPr>
          </a:p>
          <a:p>
            <a:pPr indent="0" lvl="0" marL="0" rtl="0" algn="l">
              <a:spcBef>
                <a:spcPts val="0"/>
              </a:spcBef>
              <a:spcAft>
                <a:spcPts val="0"/>
              </a:spcAft>
              <a:buNone/>
            </a:pPr>
            <a:r>
              <a:rPr i="1" lang="en" sz="800">
                <a:solidFill>
                  <a:schemeClr val="accent1"/>
                </a:solidFill>
                <a:latin typeface="Roboto Medium"/>
                <a:ea typeface="Roboto Medium"/>
                <a:cs typeface="Roboto Medium"/>
                <a:sym typeface="Roboto Medium"/>
              </a:rPr>
              <a:t>Leading </a:t>
            </a:r>
            <a:br>
              <a:rPr i="1" lang="en" sz="800">
                <a:solidFill>
                  <a:schemeClr val="accent1"/>
                </a:solidFill>
                <a:latin typeface="Roboto Medium"/>
                <a:ea typeface="Roboto Medium"/>
                <a:cs typeface="Roboto Medium"/>
                <a:sym typeface="Roboto Medium"/>
              </a:rPr>
            </a:br>
            <a:r>
              <a:rPr i="1" lang="en" sz="800">
                <a:solidFill>
                  <a:schemeClr val="accent1"/>
                </a:solidFill>
                <a:latin typeface="Roboto Medium"/>
                <a:ea typeface="Roboto Medium"/>
                <a:cs typeface="Roboto Medium"/>
                <a:sym typeface="Roboto Medium"/>
              </a:rPr>
              <a:t>Indicators</a:t>
            </a:r>
            <a:endParaRPr i="1" sz="800">
              <a:solidFill>
                <a:schemeClr val="accent1"/>
              </a:solidFill>
              <a:latin typeface="Roboto Medium"/>
              <a:ea typeface="Roboto Medium"/>
              <a:cs typeface="Roboto Medium"/>
              <a:sym typeface="Roboto Medium"/>
            </a:endParaRPr>
          </a:p>
        </p:txBody>
      </p:sp>
      <p:cxnSp>
        <p:nvCxnSpPr>
          <p:cNvPr id="1147" name="Google Shape;1147;p98"/>
          <p:cNvCxnSpPr/>
          <p:nvPr/>
        </p:nvCxnSpPr>
        <p:spPr>
          <a:xfrm>
            <a:off x="845500" y="4053692"/>
            <a:ext cx="7337700" cy="0"/>
          </a:xfrm>
          <a:prstGeom prst="straightConnector1">
            <a:avLst/>
          </a:prstGeom>
          <a:noFill/>
          <a:ln cap="flat" cmpd="sng" w="9525">
            <a:solidFill>
              <a:schemeClr val="dk2"/>
            </a:solidFill>
            <a:prstDash val="solid"/>
            <a:round/>
            <a:headEnd len="med" w="med" type="none"/>
            <a:tailEnd len="med" w="med" type="none"/>
          </a:ln>
        </p:spPr>
      </p:cxnSp>
      <p:sp>
        <p:nvSpPr>
          <p:cNvPr id="1148" name="Google Shape;1148;p98"/>
          <p:cNvSpPr txBox="1"/>
          <p:nvPr/>
        </p:nvSpPr>
        <p:spPr>
          <a:xfrm>
            <a:off x="1193050" y="1601375"/>
            <a:ext cx="9549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b="1" i="1" lang="en" sz="800">
                <a:solidFill>
                  <a:schemeClr val="dk1"/>
                </a:solidFill>
                <a:latin typeface="Roboto"/>
                <a:ea typeface="Roboto"/>
                <a:cs typeface="Roboto"/>
                <a:sym typeface="Roboto"/>
              </a:rPr>
              <a:t>Aware/Interested Accounts &amp; Leads (MQL)</a:t>
            </a:r>
            <a:endParaRPr sz="600">
              <a:solidFill>
                <a:schemeClr val="dk1"/>
              </a:solidFill>
              <a:latin typeface="Roboto"/>
              <a:ea typeface="Roboto"/>
              <a:cs typeface="Roboto"/>
              <a:sym typeface="Roboto"/>
            </a:endParaRPr>
          </a:p>
        </p:txBody>
      </p:sp>
      <p:sp>
        <p:nvSpPr>
          <p:cNvPr id="1149" name="Google Shape;1149;p98"/>
          <p:cNvSpPr txBox="1"/>
          <p:nvPr/>
        </p:nvSpPr>
        <p:spPr>
          <a:xfrm>
            <a:off x="2230694" y="1601360"/>
            <a:ext cx="8901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b="1" i="1" lang="en" sz="800">
                <a:solidFill>
                  <a:schemeClr val="dk1"/>
                </a:solidFill>
                <a:latin typeface="Roboto"/>
                <a:ea typeface="Roboto"/>
                <a:cs typeface="Roboto"/>
                <a:sym typeface="Roboto"/>
              </a:rPr>
              <a:t>SQL - Meetings Set</a:t>
            </a:r>
            <a:endParaRPr sz="600">
              <a:solidFill>
                <a:schemeClr val="dk1"/>
              </a:solidFill>
              <a:latin typeface="Roboto"/>
              <a:ea typeface="Roboto"/>
              <a:cs typeface="Roboto"/>
              <a:sym typeface="Roboto"/>
            </a:endParaRPr>
          </a:p>
        </p:txBody>
      </p:sp>
      <p:sp>
        <p:nvSpPr>
          <p:cNvPr id="1150" name="Google Shape;1150;p98"/>
          <p:cNvSpPr txBox="1"/>
          <p:nvPr/>
        </p:nvSpPr>
        <p:spPr>
          <a:xfrm>
            <a:off x="3193480" y="1601362"/>
            <a:ext cx="9600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b="1" i="1" lang="en" sz="800">
                <a:solidFill>
                  <a:schemeClr val="dk1"/>
                </a:solidFill>
                <a:latin typeface="Roboto"/>
                <a:ea typeface="Roboto"/>
                <a:cs typeface="Roboto"/>
                <a:sym typeface="Roboto"/>
              </a:rPr>
              <a:t>Closed/Won Opptys</a:t>
            </a:r>
            <a:endParaRPr sz="600">
              <a:solidFill>
                <a:schemeClr val="dk1"/>
              </a:solidFill>
              <a:latin typeface="Roboto"/>
              <a:ea typeface="Roboto"/>
              <a:cs typeface="Roboto"/>
              <a:sym typeface="Roboto"/>
            </a:endParaRPr>
          </a:p>
        </p:txBody>
      </p:sp>
      <p:sp>
        <p:nvSpPr>
          <p:cNvPr id="1151" name="Google Shape;1151;p98"/>
          <p:cNvSpPr txBox="1"/>
          <p:nvPr/>
        </p:nvSpPr>
        <p:spPr>
          <a:xfrm>
            <a:off x="4997412" y="1656925"/>
            <a:ext cx="7080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b="1" i="1" lang="en" sz="800">
                <a:solidFill>
                  <a:schemeClr val="dk1"/>
                </a:solidFill>
                <a:latin typeface="Roboto"/>
                <a:ea typeface="Roboto"/>
                <a:cs typeface="Roboto"/>
                <a:sym typeface="Roboto"/>
              </a:rPr>
              <a:t>Live Customers</a:t>
            </a:r>
            <a:endParaRPr sz="600">
              <a:solidFill>
                <a:schemeClr val="dk1"/>
              </a:solidFill>
              <a:latin typeface="Roboto"/>
              <a:ea typeface="Roboto"/>
              <a:cs typeface="Roboto"/>
              <a:sym typeface="Roboto"/>
            </a:endParaRPr>
          </a:p>
        </p:txBody>
      </p:sp>
      <p:sp>
        <p:nvSpPr>
          <p:cNvPr id="1152" name="Google Shape;1152;p98"/>
          <p:cNvSpPr txBox="1"/>
          <p:nvPr/>
        </p:nvSpPr>
        <p:spPr>
          <a:xfrm>
            <a:off x="5902648" y="1656920"/>
            <a:ext cx="8685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b="1" i="1" lang="en" sz="800">
                <a:solidFill>
                  <a:schemeClr val="dk1"/>
                </a:solidFill>
                <a:latin typeface="Roboto"/>
                <a:ea typeface="Roboto"/>
                <a:cs typeface="Roboto"/>
                <a:sym typeface="Roboto"/>
              </a:rPr>
              <a:t>Renewals</a:t>
            </a:r>
            <a:endParaRPr sz="600">
              <a:solidFill>
                <a:schemeClr val="dk1"/>
              </a:solidFill>
              <a:latin typeface="Roboto"/>
              <a:ea typeface="Roboto"/>
              <a:cs typeface="Roboto"/>
              <a:sym typeface="Roboto"/>
            </a:endParaRPr>
          </a:p>
        </p:txBody>
      </p:sp>
      <p:sp>
        <p:nvSpPr>
          <p:cNvPr id="1153" name="Google Shape;1153;p98"/>
          <p:cNvSpPr txBox="1"/>
          <p:nvPr/>
        </p:nvSpPr>
        <p:spPr>
          <a:xfrm>
            <a:off x="6867800" y="1656925"/>
            <a:ext cx="9237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b="1" i="1" lang="en" sz="800">
                <a:solidFill>
                  <a:schemeClr val="dk1"/>
                </a:solidFill>
                <a:latin typeface="Roboto"/>
                <a:ea typeface="Roboto"/>
                <a:cs typeface="Roboto"/>
                <a:sym typeface="Roboto"/>
              </a:rPr>
              <a:t>Closed/Won Expansion Opptys</a:t>
            </a:r>
            <a:endParaRPr b="1" i="1" sz="800">
              <a:solidFill>
                <a:schemeClr val="dk1"/>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7" name="Shape 1157"/>
        <p:cNvGrpSpPr/>
        <p:nvPr/>
      </p:nvGrpSpPr>
      <p:grpSpPr>
        <a:xfrm>
          <a:off x="0" y="0"/>
          <a:ext cx="0" cy="0"/>
          <a:chOff x="0" y="0"/>
          <a:chExt cx="0" cy="0"/>
        </a:xfrm>
      </p:grpSpPr>
      <p:sp>
        <p:nvSpPr>
          <p:cNvPr id="1158" name="Google Shape;1158;p99"/>
          <p:cNvSpPr txBox="1"/>
          <p:nvPr/>
        </p:nvSpPr>
        <p:spPr>
          <a:xfrm>
            <a:off x="197725" y="1082900"/>
            <a:ext cx="3959400" cy="26859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n" sz="1200">
                <a:solidFill>
                  <a:schemeClr val="dk1"/>
                </a:solidFill>
                <a:latin typeface="Roboto Medium"/>
                <a:ea typeface="Roboto Medium"/>
                <a:cs typeface="Roboto Medium"/>
                <a:sym typeface="Roboto Medium"/>
              </a:rPr>
              <a:t>About the Model: </a:t>
            </a:r>
            <a:endParaRPr sz="1200">
              <a:solidFill>
                <a:schemeClr val="dk1"/>
              </a:solidFill>
              <a:latin typeface="Roboto Medium"/>
              <a:ea typeface="Roboto Medium"/>
              <a:cs typeface="Roboto Medium"/>
              <a:sym typeface="Roboto Medium"/>
            </a:endParaRPr>
          </a:p>
          <a:p>
            <a:pPr indent="0" lvl="0" marL="0" rtl="0" algn="l">
              <a:lnSpc>
                <a:spcPct val="125000"/>
              </a:lnSpc>
              <a:spcBef>
                <a:spcPts val="1000"/>
              </a:spcBef>
              <a:spcAft>
                <a:spcPts val="0"/>
              </a:spcAft>
              <a:buNone/>
            </a:pPr>
            <a:r>
              <a:rPr lang="en" sz="1000">
                <a:solidFill>
                  <a:schemeClr val="dk1"/>
                </a:solidFill>
                <a:latin typeface="Roboto Light"/>
                <a:ea typeface="Roboto Light"/>
                <a:cs typeface="Roboto Light"/>
                <a:sym typeface="Roboto Light"/>
              </a:rPr>
              <a:t>The RACI framework clarifies role ownership across Bowtie stages. R (Responsible) does the work, A (Accountable) owns the outcome, C (Consulted) provides input, and I (Informed) stays in the loop.</a:t>
            </a:r>
            <a:endParaRPr sz="1000">
              <a:solidFill>
                <a:schemeClr val="dk1"/>
              </a:solidFill>
              <a:latin typeface="Roboto Light"/>
              <a:ea typeface="Roboto Light"/>
              <a:cs typeface="Roboto Light"/>
              <a:sym typeface="Roboto Light"/>
            </a:endParaRPr>
          </a:p>
          <a:p>
            <a:pPr indent="0" lvl="0" marL="0" rtl="0" algn="l">
              <a:lnSpc>
                <a:spcPct val="125000"/>
              </a:lnSpc>
              <a:spcBef>
                <a:spcPts val="1000"/>
              </a:spcBef>
              <a:spcAft>
                <a:spcPts val="0"/>
              </a:spcAft>
              <a:buNone/>
            </a:pPr>
            <a:r>
              <a:rPr lang="en" sz="1000">
                <a:solidFill>
                  <a:schemeClr val="dk1"/>
                </a:solidFill>
                <a:latin typeface="Roboto Light"/>
                <a:ea typeface="Roboto Light"/>
                <a:cs typeface="Roboto Light"/>
                <a:sym typeface="Roboto Light"/>
              </a:rPr>
              <a:t>Clear ownership prevents dropped handoffs and duplicated effort. The Bowtie has natural transition points where responsibility shifts between teams. RACI makes explicit who's handing off and who's picking up.</a:t>
            </a:r>
            <a:endParaRPr sz="1000">
              <a:solidFill>
                <a:schemeClr val="dk1"/>
              </a:solidFill>
              <a:latin typeface="Roboto Light"/>
              <a:ea typeface="Roboto Light"/>
              <a:cs typeface="Roboto Light"/>
              <a:sym typeface="Roboto Light"/>
            </a:endParaRPr>
          </a:p>
          <a:p>
            <a:pPr indent="0" lvl="0" marL="0" rtl="0" algn="l">
              <a:lnSpc>
                <a:spcPct val="125000"/>
              </a:lnSpc>
              <a:spcBef>
                <a:spcPts val="1000"/>
              </a:spcBef>
              <a:spcAft>
                <a:spcPts val="1000"/>
              </a:spcAft>
              <a:buNone/>
            </a:pPr>
            <a:r>
              <a:rPr lang="en" sz="1000">
                <a:solidFill>
                  <a:schemeClr val="dk1"/>
                </a:solidFill>
                <a:latin typeface="Roboto Light"/>
                <a:ea typeface="Roboto Light"/>
                <a:cs typeface="Roboto Light"/>
                <a:sym typeface="Roboto Light"/>
              </a:rPr>
              <a:t>One "R" per stage, per activity is the rule. If everyone's responsible, no one is. Role clarity breaks down as teams grow, so revisit this framework when adding headcount or changing your GTM motion.</a:t>
            </a:r>
            <a:endParaRPr sz="1000">
              <a:solidFill>
                <a:schemeClr val="dk1"/>
              </a:solidFill>
              <a:latin typeface="Roboto Light"/>
              <a:ea typeface="Roboto Light"/>
              <a:cs typeface="Roboto Light"/>
              <a:sym typeface="Roboto Light"/>
            </a:endParaRPr>
          </a:p>
        </p:txBody>
      </p:sp>
      <p:sp>
        <p:nvSpPr>
          <p:cNvPr id="1159" name="Google Shape;1159;p99"/>
          <p:cNvSpPr txBox="1"/>
          <p:nvPr/>
        </p:nvSpPr>
        <p:spPr>
          <a:xfrm>
            <a:off x="4666675" y="1082900"/>
            <a:ext cx="4095300" cy="33273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n" sz="1200">
                <a:solidFill>
                  <a:schemeClr val="dk1"/>
                </a:solidFill>
                <a:latin typeface="Roboto Medium"/>
                <a:ea typeface="Roboto Medium"/>
                <a:cs typeface="Roboto Medium"/>
                <a:sym typeface="Roboto Medium"/>
              </a:rPr>
              <a:t>How to Use This Worksheet:</a:t>
            </a:r>
            <a:r>
              <a:rPr lang="en" sz="1200">
                <a:solidFill>
                  <a:schemeClr val="dk1"/>
                </a:solidFill>
                <a:latin typeface="Roboto Light"/>
                <a:ea typeface="Roboto Light"/>
                <a:cs typeface="Roboto Light"/>
                <a:sym typeface="Roboto Light"/>
              </a:rPr>
              <a:t> </a:t>
            </a:r>
            <a:endParaRPr sz="12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List your GTM roles</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Replace Role #1–4 with actual titles—SDR, AE, CSM, AM, etc. Add rows as needed for your team structure.</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Assign one letter per cell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R (Responsible) does the work, A (Accountable) owns the outcome, C (Consulted) provides input, I (Informed) stays in the loop.</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One "R" per stage, per activity</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If everyone's responsible, no </a:t>
            </a:r>
            <a:br>
              <a:rPr lang="en" sz="1000">
                <a:solidFill>
                  <a:schemeClr val="dk1"/>
                </a:solidFill>
                <a:latin typeface="Roboto Light"/>
                <a:ea typeface="Roboto Light"/>
                <a:cs typeface="Roboto Light"/>
                <a:sym typeface="Roboto Light"/>
              </a:rPr>
            </a:br>
            <a:r>
              <a:rPr lang="en" sz="1000">
                <a:solidFill>
                  <a:schemeClr val="dk1"/>
                </a:solidFill>
                <a:latin typeface="Roboto Light"/>
                <a:ea typeface="Roboto Light"/>
                <a:cs typeface="Roboto Light"/>
                <a:sym typeface="Roboto Light"/>
              </a:rPr>
              <a:t>one is. Clear ownership prevents dropped handoffs and </a:t>
            </a:r>
            <a:br>
              <a:rPr lang="en" sz="1000">
                <a:solidFill>
                  <a:schemeClr val="dk1"/>
                </a:solidFill>
                <a:latin typeface="Roboto Light"/>
                <a:ea typeface="Roboto Light"/>
                <a:cs typeface="Roboto Light"/>
                <a:sym typeface="Roboto Light"/>
              </a:rPr>
            </a:br>
            <a:r>
              <a:rPr lang="en" sz="1000">
                <a:solidFill>
                  <a:schemeClr val="dk1"/>
                </a:solidFill>
                <a:latin typeface="Roboto Light"/>
                <a:ea typeface="Roboto Light"/>
                <a:cs typeface="Roboto Light"/>
                <a:sym typeface="Roboto Light"/>
              </a:rPr>
              <a:t>duplicated effort.</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Use this to clarify handoffs</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The Bowtie has natural transition points. RACI makes explicit who's handing off and who's picking up.</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100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Revisit as you scale</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Role clarity breaks down as teams grow. Update this when you add headcount or change your GTM motion.</a:t>
            </a:r>
            <a:endParaRPr sz="1000">
              <a:solidFill>
                <a:schemeClr val="dk1"/>
              </a:solidFill>
              <a:latin typeface="Roboto Light"/>
              <a:ea typeface="Roboto Light"/>
              <a:cs typeface="Roboto Light"/>
              <a:sym typeface="Roboto Light"/>
            </a:endParaRPr>
          </a:p>
        </p:txBody>
      </p:sp>
      <p:sp>
        <p:nvSpPr>
          <p:cNvPr id="1160" name="Google Shape;1160;p99"/>
          <p:cNvSpPr txBox="1"/>
          <p:nvPr/>
        </p:nvSpPr>
        <p:spPr>
          <a:xfrm>
            <a:off x="272602" y="102839"/>
            <a:ext cx="1792500" cy="429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chemeClr val="accent1"/>
                </a:solidFill>
                <a:latin typeface="Lexend Light"/>
                <a:ea typeface="Lexend Light"/>
                <a:cs typeface="Lexend Light"/>
                <a:sym typeface="Lexend Light"/>
              </a:rPr>
              <a:t>05 OVERVIEW</a:t>
            </a:r>
            <a:endParaRPr sz="1200">
              <a:solidFill>
                <a:schemeClr val="accent1"/>
              </a:solidFill>
              <a:latin typeface="Lexend Light"/>
              <a:ea typeface="Lexend Light"/>
              <a:cs typeface="Lexend Light"/>
              <a:sym typeface="Lexend Light"/>
            </a:endParaRPr>
          </a:p>
        </p:txBody>
      </p:sp>
      <p:sp>
        <p:nvSpPr>
          <p:cNvPr id="1161" name="Google Shape;1161;p99"/>
          <p:cNvSpPr txBox="1"/>
          <p:nvPr/>
        </p:nvSpPr>
        <p:spPr>
          <a:xfrm>
            <a:off x="2503600" y="134825"/>
            <a:ext cx="4132200" cy="365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042">
                <a:solidFill>
                  <a:schemeClr val="dk1"/>
                </a:solidFill>
                <a:latin typeface="Lexend Medium"/>
                <a:ea typeface="Lexend Medium"/>
                <a:cs typeface="Lexend Medium"/>
                <a:sym typeface="Lexend Medium"/>
              </a:rPr>
              <a:t>RACI</a:t>
            </a:r>
            <a:endParaRPr sz="2042">
              <a:solidFill>
                <a:schemeClr val="dk1"/>
              </a:solidFill>
              <a:latin typeface="Lexend Medium"/>
              <a:ea typeface="Lexend Medium"/>
              <a:cs typeface="Lexend Medium"/>
              <a:sym typeface="Lexend Medium"/>
            </a:endParaRPr>
          </a:p>
        </p:txBody>
      </p:sp>
      <p:grpSp>
        <p:nvGrpSpPr>
          <p:cNvPr id="1162" name="Google Shape;1162;p99"/>
          <p:cNvGrpSpPr/>
          <p:nvPr/>
        </p:nvGrpSpPr>
        <p:grpSpPr>
          <a:xfrm>
            <a:off x="7927828" y="222172"/>
            <a:ext cx="951591" cy="252027"/>
            <a:chOff x="6869668" y="85200"/>
            <a:chExt cx="1303014" cy="345100"/>
          </a:xfrm>
        </p:grpSpPr>
        <p:pic>
          <p:nvPicPr>
            <p:cNvPr id="1163" name="Google Shape;1163;p99" title="Group 24.png"/>
            <p:cNvPicPr preferRelativeResize="0"/>
            <p:nvPr/>
          </p:nvPicPr>
          <p:blipFill>
            <a:blip r:embed="rId3">
              <a:alphaModFix/>
            </a:blip>
            <a:stretch>
              <a:fillRect/>
            </a:stretch>
          </p:blipFill>
          <p:spPr>
            <a:xfrm>
              <a:off x="6869668" y="85200"/>
              <a:ext cx="1303014" cy="334800"/>
            </a:xfrm>
            <a:prstGeom prst="rect">
              <a:avLst/>
            </a:prstGeom>
            <a:noFill/>
            <a:ln>
              <a:noFill/>
            </a:ln>
          </p:spPr>
        </p:pic>
        <p:sp>
          <p:nvSpPr>
            <p:cNvPr id="1164" name="Google Shape;1164;p99"/>
            <p:cNvSpPr/>
            <p:nvPr/>
          </p:nvSpPr>
          <p:spPr>
            <a:xfrm>
              <a:off x="7248100" y="307900"/>
              <a:ext cx="187500" cy="122400"/>
            </a:xfrm>
            <a:prstGeom prst="rect">
              <a:avLst/>
            </a:prstGeom>
            <a:solidFill>
              <a:srgbClr val="FFFFFF"/>
            </a:solidFill>
            <a:ln>
              <a:noFill/>
            </a:ln>
          </p:spPr>
          <p:txBody>
            <a:bodyPr anchorCtr="0" anchor="ctr" bIns="66775" lIns="66775" spcFirstLastPara="1" rIns="66775" wrap="square" tIns="66775">
              <a:noAutofit/>
            </a:bodyPr>
            <a:lstStyle/>
            <a:p>
              <a:pPr indent="0" lvl="0" marL="0" rtl="0" algn="ctr">
                <a:spcBef>
                  <a:spcPts val="0"/>
                </a:spcBef>
                <a:spcAft>
                  <a:spcPts val="0"/>
                </a:spcAft>
                <a:buNone/>
              </a:pPr>
              <a:r>
                <a:t/>
              </a:r>
              <a:endParaRPr sz="1022">
                <a:latin typeface="Roboto"/>
                <a:ea typeface="Roboto"/>
                <a:cs typeface="Roboto"/>
                <a:sym typeface="Roboto"/>
              </a:endParaRPr>
            </a:p>
          </p:txBody>
        </p:sp>
        <p:pic>
          <p:nvPicPr>
            <p:cNvPr id="1165" name="Google Shape;1165;p99" title="Group 24.png"/>
            <p:cNvPicPr preferRelativeResize="0"/>
            <p:nvPr/>
          </p:nvPicPr>
          <p:blipFill rotWithShape="1">
            <a:blip r:embed="rId4">
              <a:alphaModFix/>
            </a:blip>
            <a:srcRect b="-3032" l="0" r="56563" t="67854"/>
            <a:stretch/>
          </p:blipFill>
          <p:spPr>
            <a:xfrm>
              <a:off x="6869675" y="312375"/>
              <a:ext cx="565974" cy="117775"/>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9" name="Shape 1169"/>
        <p:cNvGrpSpPr/>
        <p:nvPr/>
      </p:nvGrpSpPr>
      <p:grpSpPr>
        <a:xfrm>
          <a:off x="0" y="0"/>
          <a:ext cx="0" cy="0"/>
          <a:chOff x="0" y="0"/>
          <a:chExt cx="0" cy="0"/>
        </a:xfrm>
      </p:grpSpPr>
      <p:sp>
        <p:nvSpPr>
          <p:cNvPr id="1170" name="Google Shape;1170;p100"/>
          <p:cNvSpPr/>
          <p:nvPr/>
        </p:nvSpPr>
        <p:spPr>
          <a:xfrm>
            <a:off x="1155500" y="1341148"/>
            <a:ext cx="6728475" cy="2116725"/>
          </a:xfrm>
          <a:custGeom>
            <a:rect b="b" l="l" r="r" t="t"/>
            <a:pathLst>
              <a:path extrusionOk="0" h="84669" w="269139">
                <a:moveTo>
                  <a:pt x="0" y="0"/>
                </a:moveTo>
                <a:lnTo>
                  <a:pt x="0" y="84669"/>
                </a:lnTo>
                <a:lnTo>
                  <a:pt x="120254" y="59309"/>
                </a:lnTo>
                <a:lnTo>
                  <a:pt x="148067" y="59309"/>
                </a:lnTo>
                <a:lnTo>
                  <a:pt x="269139" y="84669"/>
                </a:lnTo>
                <a:lnTo>
                  <a:pt x="269139" y="0"/>
                </a:lnTo>
                <a:lnTo>
                  <a:pt x="148476" y="25360"/>
                </a:lnTo>
                <a:lnTo>
                  <a:pt x="119844" y="25360"/>
                </a:lnTo>
                <a:close/>
              </a:path>
            </a:pathLst>
          </a:custGeom>
          <a:solidFill>
            <a:srgbClr val="FFFFFF"/>
          </a:solidFill>
          <a:ln>
            <a:noFill/>
          </a:ln>
        </p:spPr>
      </p:sp>
      <p:sp>
        <p:nvSpPr>
          <p:cNvPr id="1171" name="Google Shape;1171;p100"/>
          <p:cNvSpPr/>
          <p:nvPr/>
        </p:nvSpPr>
        <p:spPr>
          <a:xfrm>
            <a:off x="4201550" y="2092184"/>
            <a:ext cx="609600" cy="651900"/>
          </a:xfrm>
          <a:prstGeom prst="rect">
            <a:avLst/>
          </a:prstGeom>
          <a:solidFill>
            <a:srgbClr val="000000"/>
          </a:solidFill>
          <a:ln cap="flat" cmpd="sng" w="9400">
            <a:solidFill>
              <a:srgbClr val="000000"/>
            </a:solidFill>
            <a:prstDash val="solid"/>
            <a:round/>
            <a:headEnd len="sm" w="sm" type="none"/>
            <a:tailEnd len="sm" w="sm" type="none"/>
          </a:ln>
        </p:spPr>
        <p:txBody>
          <a:bodyPr anchorCtr="0" anchor="ctr" bIns="90225" lIns="90225" spcFirstLastPara="1" rIns="90225" wrap="square" tIns="90225">
            <a:noAutofit/>
          </a:bodyPr>
          <a:lstStyle/>
          <a:p>
            <a:pPr indent="0" lvl="0" marL="0" rtl="0" algn="ctr">
              <a:spcBef>
                <a:spcPts val="0"/>
              </a:spcBef>
              <a:spcAft>
                <a:spcPts val="0"/>
              </a:spcAft>
              <a:buNone/>
            </a:pPr>
            <a:r>
              <a:t/>
            </a:r>
            <a:endParaRPr b="1" sz="1381"/>
          </a:p>
        </p:txBody>
      </p:sp>
      <p:sp>
        <p:nvSpPr>
          <p:cNvPr id="1172" name="Google Shape;1172;p100"/>
          <p:cNvSpPr/>
          <p:nvPr/>
        </p:nvSpPr>
        <p:spPr>
          <a:xfrm>
            <a:off x="1227485" y="1485190"/>
            <a:ext cx="927647" cy="1866249"/>
          </a:xfrm>
          <a:custGeom>
            <a:rect b="b" l="l" r="r" t="t"/>
            <a:pathLst>
              <a:path extrusionOk="0" h="79221" w="39378">
                <a:moveTo>
                  <a:pt x="1" y="79220"/>
                </a:moveTo>
                <a:lnTo>
                  <a:pt x="39377" y="70941"/>
                </a:lnTo>
                <a:lnTo>
                  <a:pt x="39377" y="8280"/>
                </a:lnTo>
                <a:lnTo>
                  <a:pt x="1" y="1"/>
                </a:lnTo>
                <a:lnTo>
                  <a:pt x="1" y="7922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1173" name="Google Shape;1173;p100"/>
          <p:cNvSpPr/>
          <p:nvPr/>
        </p:nvSpPr>
        <p:spPr>
          <a:xfrm>
            <a:off x="2217053" y="1690979"/>
            <a:ext cx="928118" cy="1454676"/>
          </a:xfrm>
          <a:custGeom>
            <a:rect b="b" l="l" r="r" t="t"/>
            <a:pathLst>
              <a:path extrusionOk="0" h="61750" w="39398">
                <a:moveTo>
                  <a:pt x="0" y="61749"/>
                </a:moveTo>
                <a:lnTo>
                  <a:pt x="39398" y="53470"/>
                </a:lnTo>
                <a:lnTo>
                  <a:pt x="39398" y="8280"/>
                </a:lnTo>
                <a:lnTo>
                  <a:pt x="0" y="0"/>
                </a:lnTo>
                <a:lnTo>
                  <a:pt x="0" y="61749"/>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1174" name="Google Shape;1174;p100"/>
          <p:cNvSpPr/>
          <p:nvPr/>
        </p:nvSpPr>
        <p:spPr>
          <a:xfrm>
            <a:off x="3185428" y="1896898"/>
            <a:ext cx="931299" cy="1042843"/>
          </a:xfrm>
          <a:custGeom>
            <a:rect b="b" l="l" r="r" t="t"/>
            <a:pathLst>
              <a:path extrusionOk="0" h="44268" w="39533">
                <a:moveTo>
                  <a:pt x="1" y="44268"/>
                </a:moveTo>
                <a:lnTo>
                  <a:pt x="39533" y="35957"/>
                </a:lnTo>
                <a:lnTo>
                  <a:pt x="39533" y="8290"/>
                </a:lnTo>
                <a:lnTo>
                  <a:pt x="1" y="0"/>
                </a:lnTo>
                <a:lnTo>
                  <a:pt x="1" y="44268"/>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1175" name="Google Shape;1175;p100"/>
          <p:cNvSpPr/>
          <p:nvPr/>
        </p:nvSpPr>
        <p:spPr>
          <a:xfrm>
            <a:off x="4884230" y="1896898"/>
            <a:ext cx="931299" cy="1042843"/>
          </a:xfrm>
          <a:custGeom>
            <a:rect b="b" l="l" r="r" t="t"/>
            <a:pathLst>
              <a:path extrusionOk="0" h="44268" w="39533">
                <a:moveTo>
                  <a:pt x="39533" y="0"/>
                </a:moveTo>
                <a:lnTo>
                  <a:pt x="1" y="8300"/>
                </a:lnTo>
                <a:lnTo>
                  <a:pt x="1" y="35967"/>
                </a:lnTo>
                <a:lnTo>
                  <a:pt x="39533" y="44268"/>
                </a:lnTo>
                <a:lnTo>
                  <a:pt x="39533"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1176" name="Google Shape;1176;p100"/>
          <p:cNvSpPr/>
          <p:nvPr/>
        </p:nvSpPr>
        <p:spPr>
          <a:xfrm>
            <a:off x="5878529" y="1690979"/>
            <a:ext cx="928142" cy="1454676"/>
          </a:xfrm>
          <a:custGeom>
            <a:rect b="b" l="l" r="r" t="t"/>
            <a:pathLst>
              <a:path extrusionOk="0" h="61750" w="39399">
                <a:moveTo>
                  <a:pt x="39398" y="0"/>
                </a:moveTo>
                <a:lnTo>
                  <a:pt x="1" y="8280"/>
                </a:lnTo>
                <a:lnTo>
                  <a:pt x="1" y="53470"/>
                </a:lnTo>
                <a:lnTo>
                  <a:pt x="39398" y="61749"/>
                </a:lnTo>
                <a:lnTo>
                  <a:pt x="39398"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1177" name="Google Shape;1177;p100"/>
          <p:cNvSpPr/>
          <p:nvPr/>
        </p:nvSpPr>
        <p:spPr>
          <a:xfrm>
            <a:off x="6867512" y="1485190"/>
            <a:ext cx="927624" cy="1866249"/>
          </a:xfrm>
          <a:custGeom>
            <a:rect b="b" l="l" r="r" t="t"/>
            <a:pathLst>
              <a:path extrusionOk="0" h="79221" w="39377">
                <a:moveTo>
                  <a:pt x="39377" y="1"/>
                </a:moveTo>
                <a:lnTo>
                  <a:pt x="0" y="8280"/>
                </a:lnTo>
                <a:lnTo>
                  <a:pt x="0" y="70951"/>
                </a:lnTo>
                <a:lnTo>
                  <a:pt x="39377" y="79220"/>
                </a:lnTo>
                <a:lnTo>
                  <a:pt x="39377" y="1"/>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1178" name="Google Shape;1178;p100"/>
          <p:cNvSpPr/>
          <p:nvPr/>
        </p:nvSpPr>
        <p:spPr>
          <a:xfrm>
            <a:off x="1159747" y="1364479"/>
            <a:ext cx="6714736" cy="2107666"/>
          </a:xfrm>
          <a:custGeom>
            <a:rect b="b" l="l" r="r" t="t"/>
            <a:pathLst>
              <a:path extrusionOk="0" fill="none" h="89469" w="285036">
                <a:moveTo>
                  <a:pt x="156388" y="26932"/>
                </a:moveTo>
                <a:lnTo>
                  <a:pt x="285036" y="1"/>
                </a:lnTo>
                <a:lnTo>
                  <a:pt x="285036" y="89469"/>
                </a:lnTo>
                <a:lnTo>
                  <a:pt x="156398" y="62081"/>
                </a:lnTo>
                <a:lnTo>
                  <a:pt x="128524" y="62081"/>
                </a:lnTo>
                <a:lnTo>
                  <a:pt x="1" y="89469"/>
                </a:lnTo>
                <a:lnTo>
                  <a:pt x="1" y="1"/>
                </a:lnTo>
                <a:lnTo>
                  <a:pt x="128514" y="26932"/>
                </a:lnTo>
                <a:lnTo>
                  <a:pt x="156388" y="26932"/>
                </a:lnTo>
                <a:close/>
              </a:path>
            </a:pathLst>
          </a:custGeom>
          <a:solidFill>
            <a:srgbClr val="FFFFFF"/>
          </a:solidFill>
          <a:ln cap="flat" cmpd="sng" w="18800">
            <a:solidFill>
              <a:srgbClr val="000000"/>
            </a:solidFill>
            <a:prstDash val="solid"/>
            <a:miter lim="103622"/>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1179" name="Google Shape;1179;p100"/>
          <p:cNvSpPr txBox="1"/>
          <p:nvPr/>
        </p:nvSpPr>
        <p:spPr>
          <a:xfrm>
            <a:off x="272602" y="102839"/>
            <a:ext cx="1792500" cy="429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chemeClr val="accent1"/>
                </a:solidFill>
                <a:latin typeface="Lexend Light"/>
                <a:ea typeface="Lexend Light"/>
                <a:cs typeface="Lexend Light"/>
                <a:sym typeface="Lexend Light"/>
              </a:rPr>
              <a:t>05 TEMPLATE</a:t>
            </a:r>
            <a:endParaRPr sz="1200">
              <a:solidFill>
                <a:schemeClr val="accent1"/>
              </a:solidFill>
              <a:latin typeface="Lexend Light"/>
              <a:ea typeface="Lexend Light"/>
              <a:cs typeface="Lexend Light"/>
              <a:sym typeface="Lexend Light"/>
            </a:endParaRPr>
          </a:p>
        </p:txBody>
      </p:sp>
      <p:grpSp>
        <p:nvGrpSpPr>
          <p:cNvPr id="1180" name="Google Shape;1180;p100"/>
          <p:cNvGrpSpPr/>
          <p:nvPr/>
        </p:nvGrpSpPr>
        <p:grpSpPr>
          <a:xfrm>
            <a:off x="7927828" y="222172"/>
            <a:ext cx="951591" cy="252027"/>
            <a:chOff x="6869668" y="85200"/>
            <a:chExt cx="1303014" cy="345100"/>
          </a:xfrm>
        </p:grpSpPr>
        <p:pic>
          <p:nvPicPr>
            <p:cNvPr id="1181" name="Google Shape;1181;p100" title="Group 24.png"/>
            <p:cNvPicPr preferRelativeResize="0"/>
            <p:nvPr/>
          </p:nvPicPr>
          <p:blipFill>
            <a:blip r:embed="rId3">
              <a:alphaModFix/>
            </a:blip>
            <a:stretch>
              <a:fillRect/>
            </a:stretch>
          </p:blipFill>
          <p:spPr>
            <a:xfrm>
              <a:off x="6869668" y="85200"/>
              <a:ext cx="1303014" cy="334800"/>
            </a:xfrm>
            <a:prstGeom prst="rect">
              <a:avLst/>
            </a:prstGeom>
            <a:noFill/>
            <a:ln>
              <a:noFill/>
            </a:ln>
          </p:spPr>
        </p:pic>
        <p:sp>
          <p:nvSpPr>
            <p:cNvPr id="1182" name="Google Shape;1182;p100"/>
            <p:cNvSpPr/>
            <p:nvPr/>
          </p:nvSpPr>
          <p:spPr>
            <a:xfrm>
              <a:off x="7248100" y="307900"/>
              <a:ext cx="187500" cy="122400"/>
            </a:xfrm>
            <a:prstGeom prst="rect">
              <a:avLst/>
            </a:prstGeom>
            <a:solidFill>
              <a:srgbClr val="FFFFFF"/>
            </a:solidFill>
            <a:ln>
              <a:noFill/>
            </a:ln>
          </p:spPr>
          <p:txBody>
            <a:bodyPr anchorCtr="0" anchor="ctr" bIns="66775" lIns="66775" spcFirstLastPara="1" rIns="66775" wrap="square" tIns="66775">
              <a:noAutofit/>
            </a:bodyPr>
            <a:lstStyle/>
            <a:p>
              <a:pPr indent="0" lvl="0" marL="0" rtl="0" algn="ctr">
                <a:spcBef>
                  <a:spcPts val="0"/>
                </a:spcBef>
                <a:spcAft>
                  <a:spcPts val="0"/>
                </a:spcAft>
                <a:buNone/>
              </a:pPr>
              <a:r>
                <a:t/>
              </a:r>
              <a:endParaRPr sz="1022">
                <a:latin typeface="Roboto"/>
                <a:ea typeface="Roboto"/>
                <a:cs typeface="Roboto"/>
                <a:sym typeface="Roboto"/>
              </a:endParaRPr>
            </a:p>
          </p:txBody>
        </p:sp>
        <p:pic>
          <p:nvPicPr>
            <p:cNvPr id="1183" name="Google Shape;1183;p100" title="Group 24.png"/>
            <p:cNvPicPr preferRelativeResize="0"/>
            <p:nvPr/>
          </p:nvPicPr>
          <p:blipFill rotWithShape="1">
            <a:blip r:embed="rId4">
              <a:alphaModFix/>
            </a:blip>
            <a:srcRect b="-3032" l="0" r="56563" t="67854"/>
            <a:stretch/>
          </p:blipFill>
          <p:spPr>
            <a:xfrm>
              <a:off x="6869675" y="312375"/>
              <a:ext cx="565974" cy="117775"/>
            </a:xfrm>
            <a:prstGeom prst="rect">
              <a:avLst/>
            </a:prstGeom>
            <a:noFill/>
            <a:ln>
              <a:noFill/>
            </a:ln>
          </p:spPr>
        </p:pic>
      </p:grpSp>
      <p:sp>
        <p:nvSpPr>
          <p:cNvPr id="1184" name="Google Shape;1184;p100"/>
          <p:cNvSpPr txBox="1"/>
          <p:nvPr/>
        </p:nvSpPr>
        <p:spPr>
          <a:xfrm>
            <a:off x="1316909" y="2287169"/>
            <a:ext cx="7488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LEADGEN</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Prospects</a:t>
            </a:r>
            <a:endParaRPr b="1" sz="977">
              <a:solidFill>
                <a:schemeClr val="dk1"/>
              </a:solidFill>
              <a:latin typeface="Roboto"/>
              <a:ea typeface="Roboto"/>
              <a:cs typeface="Roboto"/>
              <a:sym typeface="Roboto"/>
            </a:endParaRPr>
          </a:p>
        </p:txBody>
      </p:sp>
      <p:sp>
        <p:nvSpPr>
          <p:cNvPr id="1185" name="Google Shape;1185;p100"/>
          <p:cNvSpPr txBox="1"/>
          <p:nvPr/>
        </p:nvSpPr>
        <p:spPr>
          <a:xfrm>
            <a:off x="2236062" y="2287160"/>
            <a:ext cx="8901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LEADDEV</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Leads</a:t>
            </a:r>
            <a:endParaRPr b="1" sz="977">
              <a:solidFill>
                <a:schemeClr val="dk1"/>
              </a:solidFill>
              <a:latin typeface="Roboto"/>
              <a:ea typeface="Roboto"/>
              <a:cs typeface="Roboto"/>
              <a:sym typeface="Roboto"/>
            </a:endParaRPr>
          </a:p>
        </p:txBody>
      </p:sp>
      <p:sp>
        <p:nvSpPr>
          <p:cNvPr id="1186" name="Google Shape;1186;p100"/>
          <p:cNvSpPr txBox="1"/>
          <p:nvPr/>
        </p:nvSpPr>
        <p:spPr>
          <a:xfrm>
            <a:off x="3171078" y="2287162"/>
            <a:ext cx="9600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SELLING</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Opportunities</a:t>
            </a:r>
            <a:endParaRPr b="1" sz="977">
              <a:solidFill>
                <a:schemeClr val="dk1"/>
              </a:solidFill>
              <a:latin typeface="Roboto"/>
              <a:ea typeface="Roboto"/>
              <a:cs typeface="Roboto"/>
              <a:sym typeface="Roboto"/>
            </a:endParaRPr>
          </a:p>
        </p:txBody>
      </p:sp>
      <p:sp>
        <p:nvSpPr>
          <p:cNvPr id="1187" name="Google Shape;1187;p100"/>
          <p:cNvSpPr txBox="1"/>
          <p:nvPr/>
        </p:nvSpPr>
        <p:spPr>
          <a:xfrm>
            <a:off x="4227350" y="2342717"/>
            <a:ext cx="5580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rgbClr val="FFFFFF"/>
                </a:solidFill>
                <a:latin typeface="Roboto"/>
                <a:ea typeface="Roboto"/>
                <a:cs typeface="Roboto"/>
                <a:sym typeface="Roboto"/>
              </a:rPr>
              <a:t>ACTIVATE</a:t>
            </a:r>
            <a:endParaRPr sz="600">
              <a:solidFill>
                <a:srgbClr val="FFFFFF"/>
              </a:solidFill>
              <a:latin typeface="Roboto"/>
              <a:ea typeface="Roboto"/>
              <a:cs typeface="Roboto"/>
              <a:sym typeface="Roboto"/>
            </a:endParaRPr>
          </a:p>
          <a:p>
            <a:pPr indent="0" lvl="0" marL="0" rtl="0" algn="ctr">
              <a:spcBef>
                <a:spcPts val="0"/>
              </a:spcBef>
              <a:spcAft>
                <a:spcPts val="0"/>
              </a:spcAft>
              <a:buNone/>
            </a:pPr>
            <a:r>
              <a:rPr b="1" lang="en" sz="977">
                <a:solidFill>
                  <a:srgbClr val="FFFFFF"/>
                </a:solidFill>
                <a:latin typeface="Roboto"/>
                <a:ea typeface="Roboto"/>
                <a:cs typeface="Roboto"/>
                <a:sym typeface="Roboto"/>
              </a:rPr>
              <a:t>Wins</a:t>
            </a:r>
            <a:endParaRPr b="1" sz="977">
              <a:solidFill>
                <a:srgbClr val="FFFFFF"/>
              </a:solidFill>
              <a:latin typeface="Roboto"/>
              <a:ea typeface="Roboto"/>
              <a:cs typeface="Roboto"/>
              <a:sym typeface="Roboto"/>
            </a:endParaRPr>
          </a:p>
        </p:txBody>
      </p:sp>
      <p:sp>
        <p:nvSpPr>
          <p:cNvPr id="1188" name="Google Shape;1188;p100"/>
          <p:cNvSpPr txBox="1"/>
          <p:nvPr/>
        </p:nvSpPr>
        <p:spPr>
          <a:xfrm>
            <a:off x="5035629" y="2342720"/>
            <a:ext cx="6285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ONBOARD</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Live</a:t>
            </a:r>
            <a:endParaRPr b="1" sz="977">
              <a:solidFill>
                <a:schemeClr val="dk1"/>
              </a:solidFill>
              <a:latin typeface="Roboto"/>
              <a:ea typeface="Roboto"/>
              <a:cs typeface="Roboto"/>
              <a:sym typeface="Roboto"/>
            </a:endParaRPr>
          </a:p>
        </p:txBody>
      </p:sp>
      <p:sp>
        <p:nvSpPr>
          <p:cNvPr id="1189" name="Google Shape;1189;p100"/>
          <p:cNvSpPr txBox="1"/>
          <p:nvPr/>
        </p:nvSpPr>
        <p:spPr>
          <a:xfrm>
            <a:off x="5908350" y="2342720"/>
            <a:ext cx="8685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RETAIN</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Customers</a:t>
            </a:r>
            <a:endParaRPr b="1" sz="977">
              <a:solidFill>
                <a:schemeClr val="dk1"/>
              </a:solidFill>
              <a:latin typeface="Roboto"/>
              <a:ea typeface="Roboto"/>
              <a:cs typeface="Roboto"/>
              <a:sym typeface="Roboto"/>
            </a:endParaRPr>
          </a:p>
        </p:txBody>
      </p:sp>
      <p:sp>
        <p:nvSpPr>
          <p:cNvPr id="1190" name="Google Shape;1190;p100"/>
          <p:cNvSpPr txBox="1"/>
          <p:nvPr/>
        </p:nvSpPr>
        <p:spPr>
          <a:xfrm>
            <a:off x="6923174" y="2342720"/>
            <a:ext cx="8163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EXPAND</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Growth</a:t>
            </a:r>
            <a:endParaRPr b="1" sz="977">
              <a:solidFill>
                <a:schemeClr val="dk1"/>
              </a:solidFill>
              <a:latin typeface="Roboto"/>
              <a:ea typeface="Roboto"/>
              <a:cs typeface="Roboto"/>
              <a:sym typeface="Roboto"/>
            </a:endParaRPr>
          </a:p>
        </p:txBody>
      </p:sp>
      <p:sp>
        <p:nvSpPr>
          <p:cNvPr id="1191" name="Google Shape;1191;p100"/>
          <p:cNvSpPr/>
          <p:nvPr/>
        </p:nvSpPr>
        <p:spPr>
          <a:xfrm>
            <a:off x="1221475" y="3190056"/>
            <a:ext cx="936000" cy="15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192" name="Google Shape;1192;p100"/>
          <p:cNvSpPr/>
          <p:nvPr/>
        </p:nvSpPr>
        <p:spPr>
          <a:xfrm>
            <a:off x="2212075" y="2984288"/>
            <a:ext cx="936000" cy="15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193" name="Google Shape;1193;p100"/>
          <p:cNvSpPr/>
          <p:nvPr/>
        </p:nvSpPr>
        <p:spPr>
          <a:xfrm>
            <a:off x="3221798" y="2828184"/>
            <a:ext cx="442800" cy="15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194" name="Google Shape;1194;p100"/>
          <p:cNvSpPr/>
          <p:nvPr/>
        </p:nvSpPr>
        <p:spPr>
          <a:xfrm>
            <a:off x="3678998" y="2717737"/>
            <a:ext cx="442800" cy="15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195" name="Google Shape;1195;p100"/>
          <p:cNvSpPr/>
          <p:nvPr/>
        </p:nvSpPr>
        <p:spPr>
          <a:xfrm>
            <a:off x="4300014" y="2660658"/>
            <a:ext cx="442800" cy="15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196" name="Google Shape;1196;p100"/>
          <p:cNvSpPr/>
          <p:nvPr/>
        </p:nvSpPr>
        <p:spPr>
          <a:xfrm>
            <a:off x="4879075" y="2767104"/>
            <a:ext cx="936000" cy="15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197" name="Google Shape;1197;p100"/>
          <p:cNvSpPr/>
          <p:nvPr/>
        </p:nvSpPr>
        <p:spPr>
          <a:xfrm>
            <a:off x="5869675" y="2995704"/>
            <a:ext cx="936000" cy="15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198" name="Google Shape;1198;p100"/>
          <p:cNvSpPr/>
          <p:nvPr/>
        </p:nvSpPr>
        <p:spPr>
          <a:xfrm>
            <a:off x="6871691" y="3201472"/>
            <a:ext cx="936000" cy="15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199" name="Google Shape;1199;p100"/>
          <p:cNvSpPr txBox="1"/>
          <p:nvPr/>
        </p:nvSpPr>
        <p:spPr>
          <a:xfrm>
            <a:off x="2525150" y="134825"/>
            <a:ext cx="4089000" cy="365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042">
                <a:solidFill>
                  <a:schemeClr val="dk1"/>
                </a:solidFill>
                <a:latin typeface="Lexend Medium"/>
                <a:ea typeface="Lexend Medium"/>
                <a:cs typeface="Lexend Medium"/>
                <a:sym typeface="Lexend Medium"/>
              </a:rPr>
              <a:t>RACI</a:t>
            </a:r>
            <a:endParaRPr sz="2042">
              <a:solidFill>
                <a:schemeClr val="dk1"/>
              </a:solidFill>
              <a:latin typeface="Lexend Medium"/>
              <a:ea typeface="Lexend Medium"/>
              <a:cs typeface="Lexend Medium"/>
              <a:sym typeface="Lexend Medium"/>
            </a:endParaRPr>
          </a:p>
        </p:txBody>
      </p:sp>
      <p:cxnSp>
        <p:nvCxnSpPr>
          <p:cNvPr id="1200" name="Google Shape;1200;p100"/>
          <p:cNvCxnSpPr/>
          <p:nvPr/>
        </p:nvCxnSpPr>
        <p:spPr>
          <a:xfrm>
            <a:off x="-2350" y="4003785"/>
            <a:ext cx="9144000" cy="0"/>
          </a:xfrm>
          <a:prstGeom prst="straightConnector1">
            <a:avLst/>
          </a:prstGeom>
          <a:noFill/>
          <a:ln cap="flat" cmpd="sng" w="9525">
            <a:solidFill>
              <a:srgbClr val="232324"/>
            </a:solidFill>
            <a:prstDash val="dot"/>
            <a:round/>
            <a:headEnd len="med" w="med" type="none"/>
            <a:tailEnd len="med" w="med" type="none"/>
          </a:ln>
        </p:spPr>
      </p:cxnSp>
      <p:cxnSp>
        <p:nvCxnSpPr>
          <p:cNvPr id="1201" name="Google Shape;1201;p100"/>
          <p:cNvCxnSpPr/>
          <p:nvPr/>
        </p:nvCxnSpPr>
        <p:spPr>
          <a:xfrm>
            <a:off x="-2350" y="4384502"/>
            <a:ext cx="9144000" cy="0"/>
          </a:xfrm>
          <a:prstGeom prst="straightConnector1">
            <a:avLst/>
          </a:prstGeom>
          <a:noFill/>
          <a:ln cap="flat" cmpd="sng" w="9525">
            <a:solidFill>
              <a:srgbClr val="232324"/>
            </a:solidFill>
            <a:prstDash val="dot"/>
            <a:round/>
            <a:headEnd len="med" w="med" type="none"/>
            <a:tailEnd len="med" w="med" type="none"/>
          </a:ln>
        </p:spPr>
      </p:cxnSp>
      <p:cxnSp>
        <p:nvCxnSpPr>
          <p:cNvPr id="1202" name="Google Shape;1202;p100"/>
          <p:cNvCxnSpPr/>
          <p:nvPr/>
        </p:nvCxnSpPr>
        <p:spPr>
          <a:xfrm>
            <a:off x="-2350" y="4765220"/>
            <a:ext cx="9144000" cy="0"/>
          </a:xfrm>
          <a:prstGeom prst="straightConnector1">
            <a:avLst/>
          </a:prstGeom>
          <a:noFill/>
          <a:ln cap="flat" cmpd="sng" w="9525">
            <a:solidFill>
              <a:srgbClr val="232324"/>
            </a:solidFill>
            <a:prstDash val="dot"/>
            <a:round/>
            <a:headEnd len="med" w="med" type="none"/>
            <a:tailEnd len="med" w="med" type="none"/>
          </a:ln>
        </p:spPr>
      </p:cxnSp>
      <p:cxnSp>
        <p:nvCxnSpPr>
          <p:cNvPr id="1203" name="Google Shape;1203;p100"/>
          <p:cNvCxnSpPr/>
          <p:nvPr/>
        </p:nvCxnSpPr>
        <p:spPr>
          <a:xfrm rot="10800000">
            <a:off x="1154150" y="3505500"/>
            <a:ext cx="0" cy="1638000"/>
          </a:xfrm>
          <a:prstGeom prst="straightConnector1">
            <a:avLst/>
          </a:prstGeom>
          <a:noFill/>
          <a:ln cap="flat" cmpd="sng" w="9525">
            <a:solidFill>
              <a:srgbClr val="232324"/>
            </a:solidFill>
            <a:prstDash val="dot"/>
            <a:round/>
            <a:headEnd len="med" w="med" type="none"/>
            <a:tailEnd len="med" w="med" type="none"/>
          </a:ln>
        </p:spPr>
      </p:cxnSp>
      <p:cxnSp>
        <p:nvCxnSpPr>
          <p:cNvPr id="1204" name="Google Shape;1204;p100"/>
          <p:cNvCxnSpPr/>
          <p:nvPr/>
        </p:nvCxnSpPr>
        <p:spPr>
          <a:xfrm rot="10800000">
            <a:off x="2190204" y="3265500"/>
            <a:ext cx="0" cy="1878000"/>
          </a:xfrm>
          <a:prstGeom prst="straightConnector1">
            <a:avLst/>
          </a:prstGeom>
          <a:noFill/>
          <a:ln cap="flat" cmpd="sng" w="9525">
            <a:solidFill>
              <a:srgbClr val="232324"/>
            </a:solidFill>
            <a:prstDash val="dot"/>
            <a:round/>
            <a:headEnd len="med" w="med" type="none"/>
            <a:tailEnd len="med" w="med" type="none"/>
          </a:ln>
        </p:spPr>
      </p:cxnSp>
      <p:cxnSp>
        <p:nvCxnSpPr>
          <p:cNvPr id="1205" name="Google Shape;1205;p100"/>
          <p:cNvCxnSpPr/>
          <p:nvPr/>
        </p:nvCxnSpPr>
        <p:spPr>
          <a:xfrm rot="10800000">
            <a:off x="3163669" y="3045300"/>
            <a:ext cx="0" cy="2098200"/>
          </a:xfrm>
          <a:prstGeom prst="straightConnector1">
            <a:avLst/>
          </a:prstGeom>
          <a:noFill/>
          <a:ln cap="flat" cmpd="sng" w="9525">
            <a:solidFill>
              <a:srgbClr val="232324"/>
            </a:solidFill>
            <a:prstDash val="dot"/>
            <a:round/>
            <a:headEnd len="med" w="med" type="none"/>
            <a:tailEnd len="med" w="med" type="none"/>
          </a:ln>
        </p:spPr>
      </p:cxnSp>
      <p:cxnSp>
        <p:nvCxnSpPr>
          <p:cNvPr id="1206" name="Google Shape;1206;p100"/>
          <p:cNvCxnSpPr/>
          <p:nvPr/>
        </p:nvCxnSpPr>
        <p:spPr>
          <a:xfrm rot="10800000">
            <a:off x="4155632" y="2851200"/>
            <a:ext cx="0" cy="2292300"/>
          </a:xfrm>
          <a:prstGeom prst="straightConnector1">
            <a:avLst/>
          </a:prstGeom>
          <a:noFill/>
          <a:ln cap="flat" cmpd="sng" w="9525">
            <a:solidFill>
              <a:srgbClr val="232324"/>
            </a:solidFill>
            <a:prstDash val="dot"/>
            <a:round/>
            <a:headEnd len="med" w="med" type="none"/>
            <a:tailEnd len="med" w="med" type="none"/>
          </a:ln>
        </p:spPr>
      </p:cxnSp>
      <p:sp>
        <p:nvSpPr>
          <p:cNvPr id="1207" name="Google Shape;1207;p100"/>
          <p:cNvSpPr/>
          <p:nvPr/>
        </p:nvSpPr>
        <p:spPr>
          <a:xfrm>
            <a:off x="4163700" y="3712400"/>
            <a:ext cx="676500" cy="1449600"/>
          </a:xfrm>
          <a:prstGeom prst="rect">
            <a:avLst/>
          </a:prstGeom>
          <a:solidFill>
            <a:srgbClr val="F6F6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08" name="Google Shape;1208;p100"/>
          <p:cNvCxnSpPr/>
          <p:nvPr/>
        </p:nvCxnSpPr>
        <p:spPr>
          <a:xfrm rot="10800000">
            <a:off x="4848807" y="2851200"/>
            <a:ext cx="0" cy="2292300"/>
          </a:xfrm>
          <a:prstGeom prst="straightConnector1">
            <a:avLst/>
          </a:prstGeom>
          <a:noFill/>
          <a:ln cap="flat" cmpd="sng" w="9525">
            <a:solidFill>
              <a:srgbClr val="232324"/>
            </a:solidFill>
            <a:prstDash val="dot"/>
            <a:round/>
            <a:headEnd len="med" w="med" type="none"/>
            <a:tailEnd len="med" w="med" type="none"/>
          </a:ln>
        </p:spPr>
      </p:cxnSp>
      <p:cxnSp>
        <p:nvCxnSpPr>
          <p:cNvPr id="1209" name="Google Shape;1209;p100"/>
          <p:cNvCxnSpPr/>
          <p:nvPr/>
        </p:nvCxnSpPr>
        <p:spPr>
          <a:xfrm rot="10800000">
            <a:off x="5849019" y="3045300"/>
            <a:ext cx="0" cy="2098200"/>
          </a:xfrm>
          <a:prstGeom prst="straightConnector1">
            <a:avLst/>
          </a:prstGeom>
          <a:noFill/>
          <a:ln cap="flat" cmpd="sng" w="9525">
            <a:solidFill>
              <a:srgbClr val="232324"/>
            </a:solidFill>
            <a:prstDash val="dot"/>
            <a:round/>
            <a:headEnd len="med" w="med" type="none"/>
            <a:tailEnd len="med" w="med" type="none"/>
          </a:ln>
        </p:spPr>
      </p:cxnSp>
      <p:cxnSp>
        <p:nvCxnSpPr>
          <p:cNvPr id="1210" name="Google Shape;1210;p100"/>
          <p:cNvCxnSpPr/>
          <p:nvPr/>
        </p:nvCxnSpPr>
        <p:spPr>
          <a:xfrm rot="10800000">
            <a:off x="6834654" y="3265500"/>
            <a:ext cx="0" cy="1878000"/>
          </a:xfrm>
          <a:prstGeom prst="straightConnector1">
            <a:avLst/>
          </a:prstGeom>
          <a:noFill/>
          <a:ln cap="flat" cmpd="sng" w="9525">
            <a:solidFill>
              <a:srgbClr val="232324"/>
            </a:solidFill>
            <a:prstDash val="dot"/>
            <a:round/>
            <a:headEnd len="med" w="med" type="none"/>
            <a:tailEnd len="med" w="med" type="none"/>
          </a:ln>
        </p:spPr>
      </p:cxnSp>
      <p:cxnSp>
        <p:nvCxnSpPr>
          <p:cNvPr id="1211" name="Google Shape;1211;p100"/>
          <p:cNvCxnSpPr/>
          <p:nvPr/>
        </p:nvCxnSpPr>
        <p:spPr>
          <a:xfrm rot="10800000">
            <a:off x="7874475" y="3505500"/>
            <a:ext cx="0" cy="1638000"/>
          </a:xfrm>
          <a:prstGeom prst="straightConnector1">
            <a:avLst/>
          </a:prstGeom>
          <a:noFill/>
          <a:ln cap="flat" cmpd="sng" w="9525">
            <a:solidFill>
              <a:srgbClr val="232324"/>
            </a:solidFill>
            <a:prstDash val="dot"/>
            <a:round/>
            <a:headEnd len="med" w="med" type="none"/>
            <a:tailEnd len="med" w="med" type="none"/>
          </a:ln>
        </p:spPr>
      </p:cxnSp>
      <p:cxnSp>
        <p:nvCxnSpPr>
          <p:cNvPr id="1212" name="Google Shape;1212;p100"/>
          <p:cNvCxnSpPr/>
          <p:nvPr/>
        </p:nvCxnSpPr>
        <p:spPr>
          <a:xfrm>
            <a:off x="-2350" y="3623060"/>
            <a:ext cx="9144000" cy="0"/>
          </a:xfrm>
          <a:prstGeom prst="straightConnector1">
            <a:avLst/>
          </a:prstGeom>
          <a:noFill/>
          <a:ln cap="flat" cmpd="sng" w="9525">
            <a:solidFill>
              <a:srgbClr val="232324"/>
            </a:solidFill>
            <a:prstDash val="dot"/>
            <a:round/>
            <a:headEnd len="med" w="med" type="none"/>
            <a:tailEnd len="med" w="med" type="none"/>
          </a:ln>
        </p:spPr>
      </p:cxnSp>
      <p:sp>
        <p:nvSpPr>
          <p:cNvPr id="1213" name="Google Shape;1213;p100"/>
          <p:cNvSpPr/>
          <p:nvPr/>
        </p:nvSpPr>
        <p:spPr>
          <a:xfrm>
            <a:off x="272601" y="1546791"/>
            <a:ext cx="158700" cy="158700"/>
          </a:xfrm>
          <a:prstGeom prst="ellipse">
            <a:avLst/>
          </a:prstGeom>
          <a:solidFill>
            <a:schemeClr val="accent1"/>
          </a:solidFill>
          <a:ln>
            <a:noFill/>
          </a:ln>
        </p:spPr>
        <p:txBody>
          <a:bodyPr anchorCtr="0" anchor="ctr" bIns="76900" lIns="0" spcFirstLastPara="1" rIns="0" wrap="square" tIns="76900">
            <a:noAutofit/>
          </a:bodyPr>
          <a:lstStyle/>
          <a:p>
            <a:pPr indent="0" lvl="0" marL="0" rtl="0" algn="ctr">
              <a:spcBef>
                <a:spcPts val="0"/>
              </a:spcBef>
              <a:spcAft>
                <a:spcPts val="0"/>
              </a:spcAft>
              <a:buNone/>
            </a:pPr>
            <a:r>
              <a:rPr b="1" lang="en" sz="672">
                <a:solidFill>
                  <a:srgbClr val="FFFFFF"/>
                </a:solidFill>
                <a:latin typeface="Roboto"/>
                <a:ea typeface="Roboto"/>
                <a:cs typeface="Roboto"/>
                <a:sym typeface="Roboto"/>
              </a:rPr>
              <a:t>R</a:t>
            </a:r>
            <a:endParaRPr b="1" sz="672">
              <a:solidFill>
                <a:srgbClr val="FFFFFF"/>
              </a:solidFill>
              <a:latin typeface="Roboto"/>
              <a:ea typeface="Roboto"/>
              <a:cs typeface="Roboto"/>
              <a:sym typeface="Roboto"/>
            </a:endParaRPr>
          </a:p>
        </p:txBody>
      </p:sp>
      <p:sp>
        <p:nvSpPr>
          <p:cNvPr id="1214" name="Google Shape;1214;p100"/>
          <p:cNvSpPr/>
          <p:nvPr/>
        </p:nvSpPr>
        <p:spPr>
          <a:xfrm>
            <a:off x="272601" y="1748103"/>
            <a:ext cx="158700" cy="158700"/>
          </a:xfrm>
          <a:prstGeom prst="ellipse">
            <a:avLst/>
          </a:prstGeom>
          <a:solidFill>
            <a:schemeClr val="accent1"/>
          </a:solidFill>
          <a:ln>
            <a:noFill/>
          </a:ln>
        </p:spPr>
        <p:txBody>
          <a:bodyPr anchorCtr="0" anchor="ctr" bIns="76900" lIns="0" spcFirstLastPara="1" rIns="0" wrap="square" tIns="76900">
            <a:noAutofit/>
          </a:bodyPr>
          <a:lstStyle/>
          <a:p>
            <a:pPr indent="0" lvl="0" marL="0" rtl="0" algn="ctr">
              <a:spcBef>
                <a:spcPts val="0"/>
              </a:spcBef>
              <a:spcAft>
                <a:spcPts val="0"/>
              </a:spcAft>
              <a:buNone/>
            </a:pPr>
            <a:r>
              <a:rPr b="1" lang="en" sz="672">
                <a:solidFill>
                  <a:srgbClr val="FFFFFF"/>
                </a:solidFill>
                <a:latin typeface="Roboto"/>
                <a:ea typeface="Roboto"/>
                <a:cs typeface="Roboto"/>
                <a:sym typeface="Roboto"/>
              </a:rPr>
              <a:t>A</a:t>
            </a:r>
            <a:endParaRPr b="1" sz="672">
              <a:solidFill>
                <a:srgbClr val="FFFFFF"/>
              </a:solidFill>
              <a:latin typeface="Roboto"/>
              <a:ea typeface="Roboto"/>
              <a:cs typeface="Roboto"/>
              <a:sym typeface="Roboto"/>
            </a:endParaRPr>
          </a:p>
        </p:txBody>
      </p:sp>
      <p:sp>
        <p:nvSpPr>
          <p:cNvPr id="1215" name="Google Shape;1215;p100"/>
          <p:cNvSpPr/>
          <p:nvPr/>
        </p:nvSpPr>
        <p:spPr>
          <a:xfrm>
            <a:off x="272606" y="1949415"/>
            <a:ext cx="158700" cy="158700"/>
          </a:xfrm>
          <a:prstGeom prst="ellipse">
            <a:avLst/>
          </a:prstGeom>
          <a:solidFill>
            <a:schemeClr val="accent1"/>
          </a:solidFill>
          <a:ln>
            <a:noFill/>
          </a:ln>
        </p:spPr>
        <p:txBody>
          <a:bodyPr anchorCtr="0" anchor="ctr" bIns="76900" lIns="0" spcFirstLastPara="1" rIns="0" wrap="square" tIns="76900">
            <a:noAutofit/>
          </a:bodyPr>
          <a:lstStyle/>
          <a:p>
            <a:pPr indent="0" lvl="0" marL="0" rtl="0" algn="ctr">
              <a:spcBef>
                <a:spcPts val="0"/>
              </a:spcBef>
              <a:spcAft>
                <a:spcPts val="0"/>
              </a:spcAft>
              <a:buNone/>
            </a:pPr>
            <a:r>
              <a:rPr b="1" lang="en" sz="672">
                <a:solidFill>
                  <a:srgbClr val="FFFFFF"/>
                </a:solidFill>
                <a:latin typeface="Roboto"/>
                <a:ea typeface="Roboto"/>
                <a:cs typeface="Roboto"/>
                <a:sym typeface="Roboto"/>
              </a:rPr>
              <a:t>C</a:t>
            </a:r>
            <a:endParaRPr b="1" sz="672">
              <a:solidFill>
                <a:srgbClr val="FFFFFF"/>
              </a:solidFill>
              <a:latin typeface="Roboto"/>
              <a:ea typeface="Roboto"/>
              <a:cs typeface="Roboto"/>
              <a:sym typeface="Roboto"/>
            </a:endParaRPr>
          </a:p>
        </p:txBody>
      </p:sp>
      <p:sp>
        <p:nvSpPr>
          <p:cNvPr id="1216" name="Google Shape;1216;p100"/>
          <p:cNvSpPr/>
          <p:nvPr/>
        </p:nvSpPr>
        <p:spPr>
          <a:xfrm>
            <a:off x="272606" y="2150727"/>
            <a:ext cx="158700" cy="158700"/>
          </a:xfrm>
          <a:prstGeom prst="ellipse">
            <a:avLst/>
          </a:prstGeom>
          <a:solidFill>
            <a:schemeClr val="accent1"/>
          </a:solidFill>
          <a:ln>
            <a:noFill/>
          </a:ln>
        </p:spPr>
        <p:txBody>
          <a:bodyPr anchorCtr="0" anchor="ctr" bIns="76900" lIns="0" spcFirstLastPara="1" rIns="0" wrap="square" tIns="76900">
            <a:noAutofit/>
          </a:bodyPr>
          <a:lstStyle/>
          <a:p>
            <a:pPr indent="0" lvl="0" marL="0" rtl="0" algn="ctr">
              <a:spcBef>
                <a:spcPts val="0"/>
              </a:spcBef>
              <a:spcAft>
                <a:spcPts val="0"/>
              </a:spcAft>
              <a:buNone/>
            </a:pPr>
            <a:r>
              <a:rPr b="1" lang="en" sz="672">
                <a:solidFill>
                  <a:srgbClr val="FFFFFF"/>
                </a:solidFill>
                <a:latin typeface="Roboto"/>
                <a:ea typeface="Roboto"/>
                <a:cs typeface="Roboto"/>
                <a:sym typeface="Roboto"/>
              </a:rPr>
              <a:t>I</a:t>
            </a:r>
            <a:endParaRPr b="1" sz="672">
              <a:solidFill>
                <a:srgbClr val="FFFFFF"/>
              </a:solidFill>
              <a:latin typeface="Roboto"/>
              <a:ea typeface="Roboto"/>
              <a:cs typeface="Roboto"/>
              <a:sym typeface="Roboto"/>
            </a:endParaRPr>
          </a:p>
        </p:txBody>
      </p:sp>
      <p:sp>
        <p:nvSpPr>
          <p:cNvPr id="1217" name="Google Shape;1217;p100"/>
          <p:cNvSpPr/>
          <p:nvPr/>
        </p:nvSpPr>
        <p:spPr>
          <a:xfrm>
            <a:off x="456215" y="1554363"/>
            <a:ext cx="632700" cy="151200"/>
          </a:xfrm>
          <a:prstGeom prst="rect">
            <a:avLst/>
          </a:prstGeom>
          <a:noFill/>
          <a:ln>
            <a:noFill/>
          </a:ln>
        </p:spPr>
        <p:txBody>
          <a:bodyPr anchorCtr="0" anchor="ctr" bIns="76900" lIns="0" spcFirstLastPara="1" rIns="0" wrap="square" tIns="76900">
            <a:noAutofit/>
          </a:bodyPr>
          <a:lstStyle/>
          <a:p>
            <a:pPr indent="0" lvl="0" marL="0" rtl="0" algn="l">
              <a:lnSpc>
                <a:spcPct val="100000"/>
              </a:lnSpc>
              <a:spcBef>
                <a:spcPts val="0"/>
              </a:spcBef>
              <a:spcAft>
                <a:spcPts val="0"/>
              </a:spcAft>
              <a:buNone/>
            </a:pPr>
            <a:r>
              <a:rPr lang="en" sz="672">
                <a:solidFill>
                  <a:srgbClr val="232324"/>
                </a:solidFill>
                <a:latin typeface="Roboto Light"/>
                <a:ea typeface="Roboto Light"/>
                <a:cs typeface="Roboto Light"/>
                <a:sym typeface="Roboto Light"/>
              </a:rPr>
              <a:t>Responsible</a:t>
            </a:r>
            <a:endParaRPr sz="672">
              <a:solidFill>
                <a:srgbClr val="232324"/>
              </a:solidFill>
              <a:latin typeface="Roboto Light"/>
              <a:ea typeface="Roboto Light"/>
              <a:cs typeface="Roboto Light"/>
              <a:sym typeface="Roboto Light"/>
            </a:endParaRPr>
          </a:p>
        </p:txBody>
      </p:sp>
      <p:sp>
        <p:nvSpPr>
          <p:cNvPr id="1218" name="Google Shape;1218;p100"/>
          <p:cNvSpPr/>
          <p:nvPr/>
        </p:nvSpPr>
        <p:spPr>
          <a:xfrm>
            <a:off x="456215" y="1751879"/>
            <a:ext cx="632700" cy="151200"/>
          </a:xfrm>
          <a:prstGeom prst="rect">
            <a:avLst/>
          </a:prstGeom>
          <a:noFill/>
          <a:ln>
            <a:noFill/>
          </a:ln>
        </p:spPr>
        <p:txBody>
          <a:bodyPr anchorCtr="0" anchor="ctr" bIns="76900" lIns="0" spcFirstLastPara="1" rIns="0" wrap="square" tIns="76900">
            <a:noAutofit/>
          </a:bodyPr>
          <a:lstStyle/>
          <a:p>
            <a:pPr indent="0" lvl="0" marL="0" rtl="0" algn="l">
              <a:lnSpc>
                <a:spcPct val="100000"/>
              </a:lnSpc>
              <a:spcBef>
                <a:spcPts val="0"/>
              </a:spcBef>
              <a:spcAft>
                <a:spcPts val="0"/>
              </a:spcAft>
              <a:buNone/>
            </a:pPr>
            <a:r>
              <a:rPr lang="en" sz="672">
                <a:solidFill>
                  <a:srgbClr val="232324"/>
                </a:solidFill>
                <a:latin typeface="Roboto Light"/>
                <a:ea typeface="Roboto Light"/>
                <a:cs typeface="Roboto Light"/>
                <a:sym typeface="Roboto Light"/>
              </a:rPr>
              <a:t>Accountable</a:t>
            </a:r>
            <a:endParaRPr sz="672">
              <a:solidFill>
                <a:srgbClr val="232324"/>
              </a:solidFill>
              <a:latin typeface="Roboto Light"/>
              <a:ea typeface="Roboto Light"/>
              <a:cs typeface="Roboto Light"/>
              <a:sym typeface="Roboto Light"/>
            </a:endParaRPr>
          </a:p>
        </p:txBody>
      </p:sp>
      <p:sp>
        <p:nvSpPr>
          <p:cNvPr id="1219" name="Google Shape;1219;p100"/>
          <p:cNvSpPr/>
          <p:nvPr/>
        </p:nvSpPr>
        <p:spPr>
          <a:xfrm>
            <a:off x="456215" y="1953202"/>
            <a:ext cx="632700" cy="151200"/>
          </a:xfrm>
          <a:prstGeom prst="rect">
            <a:avLst/>
          </a:prstGeom>
          <a:noFill/>
          <a:ln>
            <a:noFill/>
          </a:ln>
        </p:spPr>
        <p:txBody>
          <a:bodyPr anchorCtr="0" anchor="ctr" bIns="76900" lIns="0" spcFirstLastPara="1" rIns="0" wrap="square" tIns="76900">
            <a:noAutofit/>
          </a:bodyPr>
          <a:lstStyle/>
          <a:p>
            <a:pPr indent="0" lvl="0" marL="0" rtl="0" algn="l">
              <a:lnSpc>
                <a:spcPct val="100000"/>
              </a:lnSpc>
              <a:spcBef>
                <a:spcPts val="0"/>
              </a:spcBef>
              <a:spcAft>
                <a:spcPts val="0"/>
              </a:spcAft>
              <a:buNone/>
            </a:pPr>
            <a:r>
              <a:rPr lang="en" sz="672">
                <a:solidFill>
                  <a:srgbClr val="232324"/>
                </a:solidFill>
                <a:latin typeface="Roboto Light"/>
                <a:ea typeface="Roboto Light"/>
                <a:cs typeface="Roboto Light"/>
                <a:sym typeface="Roboto Light"/>
              </a:rPr>
              <a:t>Consulted</a:t>
            </a:r>
            <a:endParaRPr sz="672">
              <a:solidFill>
                <a:srgbClr val="232324"/>
              </a:solidFill>
              <a:latin typeface="Roboto Light"/>
              <a:ea typeface="Roboto Light"/>
              <a:cs typeface="Roboto Light"/>
              <a:sym typeface="Roboto Light"/>
            </a:endParaRPr>
          </a:p>
        </p:txBody>
      </p:sp>
      <p:sp>
        <p:nvSpPr>
          <p:cNvPr id="1220" name="Google Shape;1220;p100"/>
          <p:cNvSpPr/>
          <p:nvPr/>
        </p:nvSpPr>
        <p:spPr>
          <a:xfrm>
            <a:off x="456215" y="2154525"/>
            <a:ext cx="632700" cy="151200"/>
          </a:xfrm>
          <a:prstGeom prst="rect">
            <a:avLst/>
          </a:prstGeom>
          <a:noFill/>
          <a:ln>
            <a:noFill/>
          </a:ln>
        </p:spPr>
        <p:txBody>
          <a:bodyPr anchorCtr="0" anchor="ctr" bIns="76900" lIns="0" spcFirstLastPara="1" rIns="0" wrap="square" tIns="76900">
            <a:noAutofit/>
          </a:bodyPr>
          <a:lstStyle/>
          <a:p>
            <a:pPr indent="0" lvl="0" marL="0" rtl="0" algn="l">
              <a:lnSpc>
                <a:spcPct val="100000"/>
              </a:lnSpc>
              <a:spcBef>
                <a:spcPts val="0"/>
              </a:spcBef>
              <a:spcAft>
                <a:spcPts val="0"/>
              </a:spcAft>
              <a:buNone/>
            </a:pPr>
            <a:r>
              <a:rPr lang="en" sz="672">
                <a:solidFill>
                  <a:srgbClr val="232324"/>
                </a:solidFill>
                <a:latin typeface="Roboto Light"/>
                <a:ea typeface="Roboto Light"/>
                <a:cs typeface="Roboto Light"/>
                <a:sym typeface="Roboto Light"/>
              </a:rPr>
              <a:t>Informed</a:t>
            </a:r>
            <a:endParaRPr sz="672">
              <a:solidFill>
                <a:srgbClr val="232324"/>
              </a:solidFill>
              <a:latin typeface="Roboto Light"/>
              <a:ea typeface="Roboto Light"/>
              <a:cs typeface="Roboto Light"/>
              <a:sym typeface="Roboto Light"/>
            </a:endParaRPr>
          </a:p>
        </p:txBody>
      </p:sp>
      <p:sp>
        <p:nvSpPr>
          <p:cNvPr id="1221" name="Google Shape;1221;p100"/>
          <p:cNvSpPr txBox="1"/>
          <p:nvPr/>
        </p:nvSpPr>
        <p:spPr>
          <a:xfrm>
            <a:off x="272600" y="3623048"/>
            <a:ext cx="868500" cy="3807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rgbClr val="666666"/>
                </a:solidFill>
                <a:latin typeface="Lexend Light"/>
                <a:ea typeface="Lexend Light"/>
                <a:cs typeface="Lexend Light"/>
                <a:sym typeface="Lexend Light"/>
              </a:rPr>
              <a:t>ROLE #1</a:t>
            </a:r>
            <a:endParaRPr sz="1200">
              <a:solidFill>
                <a:srgbClr val="666666"/>
              </a:solidFill>
              <a:latin typeface="Lexend Light"/>
              <a:ea typeface="Lexend Light"/>
              <a:cs typeface="Lexend Light"/>
              <a:sym typeface="Lexend Light"/>
            </a:endParaRPr>
          </a:p>
        </p:txBody>
      </p:sp>
      <p:sp>
        <p:nvSpPr>
          <p:cNvPr id="1222" name="Google Shape;1222;p100"/>
          <p:cNvSpPr txBox="1"/>
          <p:nvPr/>
        </p:nvSpPr>
        <p:spPr>
          <a:xfrm>
            <a:off x="272600" y="4003785"/>
            <a:ext cx="868500" cy="3807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rgbClr val="666666"/>
                </a:solidFill>
                <a:latin typeface="Lexend Light"/>
                <a:ea typeface="Lexend Light"/>
                <a:cs typeface="Lexend Light"/>
                <a:sym typeface="Lexend Light"/>
              </a:rPr>
              <a:t>ROLE #2</a:t>
            </a:r>
            <a:endParaRPr sz="1200">
              <a:solidFill>
                <a:srgbClr val="666666"/>
              </a:solidFill>
              <a:latin typeface="Lexend Light"/>
              <a:ea typeface="Lexend Light"/>
              <a:cs typeface="Lexend Light"/>
              <a:sym typeface="Lexend Light"/>
            </a:endParaRPr>
          </a:p>
        </p:txBody>
      </p:sp>
      <p:sp>
        <p:nvSpPr>
          <p:cNvPr id="1223" name="Google Shape;1223;p100"/>
          <p:cNvSpPr txBox="1"/>
          <p:nvPr/>
        </p:nvSpPr>
        <p:spPr>
          <a:xfrm>
            <a:off x="272600" y="4384485"/>
            <a:ext cx="868500" cy="3807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rgbClr val="666666"/>
                </a:solidFill>
                <a:latin typeface="Lexend Light"/>
                <a:ea typeface="Lexend Light"/>
                <a:cs typeface="Lexend Light"/>
                <a:sym typeface="Lexend Light"/>
              </a:rPr>
              <a:t>ROLE #3</a:t>
            </a:r>
            <a:endParaRPr sz="1200">
              <a:solidFill>
                <a:srgbClr val="666666"/>
              </a:solidFill>
              <a:latin typeface="Lexend Light"/>
              <a:ea typeface="Lexend Light"/>
              <a:cs typeface="Lexend Light"/>
              <a:sym typeface="Lexend Light"/>
            </a:endParaRPr>
          </a:p>
        </p:txBody>
      </p:sp>
      <p:sp>
        <p:nvSpPr>
          <p:cNvPr id="1224" name="Google Shape;1224;p100"/>
          <p:cNvSpPr txBox="1"/>
          <p:nvPr/>
        </p:nvSpPr>
        <p:spPr>
          <a:xfrm>
            <a:off x="272600" y="4770135"/>
            <a:ext cx="868500" cy="3807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rgbClr val="666666"/>
                </a:solidFill>
                <a:latin typeface="Lexend Light"/>
                <a:ea typeface="Lexend Light"/>
                <a:cs typeface="Lexend Light"/>
                <a:sym typeface="Lexend Light"/>
              </a:rPr>
              <a:t>ROLE #4</a:t>
            </a:r>
            <a:endParaRPr sz="1200">
              <a:solidFill>
                <a:srgbClr val="666666"/>
              </a:solidFill>
              <a:latin typeface="Lexend Light"/>
              <a:ea typeface="Lexend Light"/>
              <a:cs typeface="Lexend Light"/>
              <a:sym typeface="Lexend Light"/>
            </a:endParaRPr>
          </a:p>
        </p:txBody>
      </p:sp>
      <p:sp>
        <p:nvSpPr>
          <p:cNvPr id="1225" name="Google Shape;1225;p100"/>
          <p:cNvSpPr/>
          <p:nvPr/>
        </p:nvSpPr>
        <p:spPr>
          <a:xfrm>
            <a:off x="1519850" y="3667598"/>
            <a:ext cx="291600" cy="291600"/>
          </a:xfrm>
          <a:prstGeom prst="ellipse">
            <a:avLst/>
          </a:prstGeom>
          <a:solidFill>
            <a:schemeClr val="accent1"/>
          </a:solidFill>
          <a:ln>
            <a:noFill/>
          </a:ln>
        </p:spPr>
        <p:txBody>
          <a:bodyPr anchorCtr="0" anchor="ctr" bIns="91425" lIns="0" spcFirstLastPara="1" rIns="0" wrap="square" tIns="91425">
            <a:noAutofit/>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R</a:t>
            </a:r>
            <a:endParaRPr b="1" sz="1100">
              <a:solidFill>
                <a:srgbClr val="FFFFFF"/>
              </a:solidFill>
              <a:latin typeface="Roboto"/>
              <a:ea typeface="Roboto"/>
              <a:cs typeface="Roboto"/>
              <a:sym typeface="Roboto"/>
            </a:endParaRPr>
          </a:p>
        </p:txBody>
      </p:sp>
      <p:sp>
        <p:nvSpPr>
          <p:cNvPr id="1226" name="Google Shape;1226;p100"/>
          <p:cNvSpPr/>
          <p:nvPr/>
        </p:nvSpPr>
        <p:spPr>
          <a:xfrm>
            <a:off x="1519850" y="4048345"/>
            <a:ext cx="291600" cy="291600"/>
          </a:xfrm>
          <a:prstGeom prst="ellipse">
            <a:avLst/>
          </a:prstGeom>
          <a:solidFill>
            <a:schemeClr val="accent1"/>
          </a:solidFill>
          <a:ln>
            <a:noFill/>
          </a:ln>
        </p:spPr>
        <p:txBody>
          <a:bodyPr anchorCtr="0" anchor="ctr" bIns="91425" lIns="0" spcFirstLastPara="1" rIns="0" wrap="square" tIns="91425">
            <a:noAutofit/>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A</a:t>
            </a:r>
            <a:endParaRPr b="1" sz="1100">
              <a:solidFill>
                <a:srgbClr val="FFFFFF"/>
              </a:solidFill>
              <a:latin typeface="Roboto"/>
              <a:ea typeface="Roboto"/>
              <a:cs typeface="Roboto"/>
              <a:sym typeface="Roboto"/>
            </a:endParaRPr>
          </a:p>
        </p:txBody>
      </p:sp>
      <p:sp>
        <p:nvSpPr>
          <p:cNvPr id="1227" name="Google Shape;1227;p100"/>
          <p:cNvSpPr/>
          <p:nvPr/>
        </p:nvSpPr>
        <p:spPr>
          <a:xfrm>
            <a:off x="1519863" y="4429058"/>
            <a:ext cx="291600" cy="291600"/>
          </a:xfrm>
          <a:prstGeom prst="ellipse">
            <a:avLst/>
          </a:prstGeom>
          <a:solidFill>
            <a:schemeClr val="accent1"/>
          </a:solidFill>
          <a:ln>
            <a:noFill/>
          </a:ln>
        </p:spPr>
        <p:txBody>
          <a:bodyPr anchorCtr="0" anchor="ctr" bIns="91425" lIns="0" spcFirstLastPara="1" rIns="0" wrap="square" tIns="91425">
            <a:noAutofit/>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C</a:t>
            </a:r>
            <a:endParaRPr b="1" sz="1100">
              <a:solidFill>
                <a:srgbClr val="FFFFFF"/>
              </a:solidFill>
              <a:latin typeface="Roboto"/>
              <a:ea typeface="Roboto"/>
              <a:cs typeface="Roboto"/>
              <a:sym typeface="Roboto"/>
            </a:endParaRPr>
          </a:p>
        </p:txBody>
      </p:sp>
      <p:sp>
        <p:nvSpPr>
          <p:cNvPr id="1228" name="Google Shape;1228;p100"/>
          <p:cNvSpPr/>
          <p:nvPr/>
        </p:nvSpPr>
        <p:spPr>
          <a:xfrm>
            <a:off x="1519863" y="4809798"/>
            <a:ext cx="291600" cy="291600"/>
          </a:xfrm>
          <a:prstGeom prst="ellipse">
            <a:avLst/>
          </a:prstGeom>
          <a:solidFill>
            <a:schemeClr val="accent1"/>
          </a:solidFill>
          <a:ln>
            <a:noFill/>
          </a:ln>
        </p:spPr>
        <p:txBody>
          <a:bodyPr anchorCtr="0" anchor="ctr" bIns="91425" lIns="0" spcFirstLastPara="1" rIns="0" wrap="square" tIns="91425">
            <a:noAutofit/>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I</a:t>
            </a:r>
            <a:endParaRPr b="1" sz="1100">
              <a:solidFill>
                <a:srgbClr val="FFFFFF"/>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2" name="Shape 1232"/>
        <p:cNvGrpSpPr/>
        <p:nvPr/>
      </p:nvGrpSpPr>
      <p:grpSpPr>
        <a:xfrm>
          <a:off x="0" y="0"/>
          <a:ext cx="0" cy="0"/>
          <a:chOff x="0" y="0"/>
          <a:chExt cx="0" cy="0"/>
        </a:xfrm>
      </p:grpSpPr>
      <p:sp>
        <p:nvSpPr>
          <p:cNvPr id="1233" name="Google Shape;1233;p101"/>
          <p:cNvSpPr txBox="1"/>
          <p:nvPr/>
        </p:nvSpPr>
        <p:spPr>
          <a:xfrm>
            <a:off x="197725" y="1082900"/>
            <a:ext cx="3959400" cy="31989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n" sz="1200">
                <a:solidFill>
                  <a:schemeClr val="dk1"/>
                </a:solidFill>
                <a:latin typeface="Roboto Medium"/>
                <a:ea typeface="Roboto Medium"/>
                <a:cs typeface="Roboto Medium"/>
                <a:sym typeface="Roboto Medium"/>
              </a:rPr>
              <a:t>About the Model: </a:t>
            </a:r>
            <a:endParaRPr sz="1200">
              <a:solidFill>
                <a:schemeClr val="dk1"/>
              </a:solidFill>
              <a:latin typeface="Roboto Medium"/>
              <a:ea typeface="Roboto Medium"/>
              <a:cs typeface="Roboto Medium"/>
              <a:sym typeface="Roboto Medium"/>
            </a:endParaRPr>
          </a:p>
          <a:p>
            <a:pPr indent="0" lvl="0" marL="0" rtl="0" algn="l">
              <a:lnSpc>
                <a:spcPct val="125000"/>
              </a:lnSpc>
              <a:spcBef>
                <a:spcPts val="1000"/>
              </a:spcBef>
              <a:spcAft>
                <a:spcPts val="1000"/>
              </a:spcAft>
              <a:buNone/>
            </a:pPr>
            <a:r>
              <a:rPr lang="en" sz="1000">
                <a:solidFill>
                  <a:schemeClr val="dk1"/>
                </a:solidFill>
                <a:latin typeface="Roboto Light"/>
                <a:ea typeface="Roboto Light"/>
                <a:cs typeface="Roboto Light"/>
                <a:sym typeface="Roboto Light"/>
              </a:rPr>
              <a:t>This AI Adoption framework gives GTM leaders a practical way to plan and prioritize AI investments across the full bowtie—from Awareness through Expansion—by anchoring every initiative to recurring impact, not isolated efficiency gains. It helps teams sequence AI projects intentionally, starting with assistive use cases that scale productivity, then progressing toward agentic capabilities that drive durable outcomes across revenue, adoption, and retention. </a:t>
            </a:r>
            <a:br>
              <a:rPr lang="en" sz="1000">
                <a:solidFill>
                  <a:schemeClr val="dk1"/>
                </a:solidFill>
                <a:latin typeface="Roboto Light"/>
                <a:ea typeface="Roboto Light"/>
                <a:cs typeface="Roboto Light"/>
                <a:sym typeface="Roboto Light"/>
              </a:rPr>
            </a:br>
            <a:br>
              <a:rPr lang="en" sz="1000">
                <a:solidFill>
                  <a:schemeClr val="dk1"/>
                </a:solidFill>
                <a:latin typeface="Roboto Light"/>
                <a:ea typeface="Roboto Light"/>
                <a:cs typeface="Roboto Light"/>
                <a:sym typeface="Roboto Light"/>
              </a:rPr>
            </a:br>
            <a:r>
              <a:rPr lang="en" sz="1000">
                <a:solidFill>
                  <a:schemeClr val="dk1"/>
                </a:solidFill>
                <a:latin typeface="Roboto Light"/>
                <a:ea typeface="Roboto Light"/>
                <a:cs typeface="Roboto Light"/>
                <a:sym typeface="Roboto Light"/>
              </a:rPr>
              <a:t>By mapping AI use cases to each stage of the customer journey, organizations can align Sales, Marketing, Onboarding, and Customer Success around a shared roadmap, focus resources where AI creates compounding value, and ensure adoption translates into measurable, repeatable growth.</a:t>
            </a:r>
            <a:endParaRPr sz="1000">
              <a:solidFill>
                <a:schemeClr val="dk1"/>
              </a:solidFill>
              <a:latin typeface="Roboto Light"/>
              <a:ea typeface="Roboto Light"/>
              <a:cs typeface="Roboto Light"/>
              <a:sym typeface="Roboto Light"/>
            </a:endParaRPr>
          </a:p>
        </p:txBody>
      </p:sp>
      <p:sp>
        <p:nvSpPr>
          <p:cNvPr id="1234" name="Google Shape;1234;p101"/>
          <p:cNvSpPr txBox="1"/>
          <p:nvPr/>
        </p:nvSpPr>
        <p:spPr>
          <a:xfrm>
            <a:off x="4695700" y="1082900"/>
            <a:ext cx="4132200" cy="40455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n" sz="1200">
                <a:solidFill>
                  <a:schemeClr val="dk1"/>
                </a:solidFill>
                <a:latin typeface="Roboto Medium"/>
                <a:ea typeface="Roboto Medium"/>
                <a:cs typeface="Roboto Medium"/>
                <a:sym typeface="Roboto Medium"/>
              </a:rPr>
              <a:t>How to Use This Worksheet:</a:t>
            </a:r>
            <a:r>
              <a:rPr lang="en" sz="1200">
                <a:solidFill>
                  <a:schemeClr val="dk1"/>
                </a:solidFill>
                <a:latin typeface="Roboto Light"/>
                <a:ea typeface="Roboto Light"/>
                <a:cs typeface="Roboto Light"/>
                <a:sym typeface="Roboto Light"/>
              </a:rPr>
              <a:t> </a:t>
            </a:r>
            <a:endParaRPr sz="12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100">
                <a:solidFill>
                  <a:schemeClr val="dk1"/>
                </a:solidFill>
                <a:latin typeface="Roboto Medium"/>
                <a:ea typeface="Roboto Medium"/>
                <a:cs typeface="Roboto Medium"/>
                <a:sym typeface="Roboto Medium"/>
              </a:rPr>
              <a:t>Define the Job to Be Done</a:t>
            </a:r>
            <a:br>
              <a:rPr b="1" lang="en" sz="1100">
                <a:solidFill>
                  <a:schemeClr val="dk1"/>
                </a:solidFill>
                <a:latin typeface="Roboto"/>
                <a:ea typeface="Roboto"/>
                <a:cs typeface="Roboto"/>
                <a:sym typeface="Roboto"/>
              </a:rPr>
            </a:br>
            <a:r>
              <a:rPr lang="en" sz="1100">
                <a:solidFill>
                  <a:schemeClr val="dk1"/>
                </a:solidFill>
                <a:latin typeface="Roboto Light"/>
                <a:ea typeface="Roboto Light"/>
                <a:cs typeface="Roboto Light"/>
                <a:sym typeface="Roboto Light"/>
              </a:rPr>
              <a:t>Clearly articulate what problem each AI use case is solving, who it serves, and which outcome it is meant to improve. Anchor every initiative to a single primary KPI to ensure AI adoption drives measurable GTM impact—not activity.</a:t>
            </a:r>
            <a:endParaRPr sz="11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100">
                <a:solidFill>
                  <a:schemeClr val="dk1"/>
                </a:solidFill>
                <a:latin typeface="Roboto Medium"/>
                <a:ea typeface="Roboto Medium"/>
                <a:cs typeface="Roboto Medium"/>
                <a:sym typeface="Roboto Medium"/>
              </a:rPr>
              <a:t>Score and Prioritize Use Cases</a:t>
            </a:r>
            <a:br>
              <a:rPr b="1" lang="en" sz="1100">
                <a:solidFill>
                  <a:schemeClr val="dk1"/>
                </a:solidFill>
                <a:latin typeface="Roboto"/>
                <a:ea typeface="Roboto"/>
                <a:cs typeface="Roboto"/>
                <a:sym typeface="Roboto"/>
              </a:rPr>
            </a:br>
            <a:r>
              <a:rPr lang="en" sz="1100">
                <a:solidFill>
                  <a:schemeClr val="dk1"/>
                </a:solidFill>
                <a:latin typeface="Roboto Light"/>
                <a:ea typeface="Roboto Light"/>
                <a:cs typeface="Roboto Light"/>
                <a:sym typeface="Roboto Light"/>
              </a:rPr>
              <a:t>Evaluate each AI initiative using simple, consistent criteria—impact, confidence, effort, and risk—to create an objective priority order. This prevents “shiny object” decisions and focuses investment on the highest-return opportunities.</a:t>
            </a:r>
            <a:endParaRPr sz="11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100">
                <a:solidFill>
                  <a:schemeClr val="dk1"/>
                </a:solidFill>
                <a:latin typeface="Roboto Medium"/>
                <a:ea typeface="Roboto Medium"/>
                <a:cs typeface="Roboto Medium"/>
                <a:sym typeface="Roboto Medium"/>
              </a:rPr>
              <a:t>Pilot by Bowtie Stage</a:t>
            </a:r>
            <a:br>
              <a:rPr b="1" lang="en" sz="1100">
                <a:solidFill>
                  <a:schemeClr val="dk1"/>
                </a:solidFill>
                <a:latin typeface="Roboto"/>
                <a:ea typeface="Roboto"/>
                <a:cs typeface="Roboto"/>
                <a:sym typeface="Roboto"/>
              </a:rPr>
            </a:br>
            <a:r>
              <a:rPr lang="en" sz="1100">
                <a:solidFill>
                  <a:schemeClr val="dk1"/>
                </a:solidFill>
                <a:latin typeface="Roboto Light"/>
                <a:ea typeface="Roboto Light"/>
                <a:cs typeface="Roboto Light"/>
                <a:sym typeface="Roboto Light"/>
              </a:rPr>
              <a:t>Test AI initiatives with a focused team or segment at each stage of the bowtie. Short pilots create fast learning loops and reduce the cost of failure.</a:t>
            </a:r>
            <a:endParaRPr sz="1100">
              <a:solidFill>
                <a:schemeClr val="dk1"/>
              </a:solidFill>
              <a:latin typeface="Roboto Light"/>
              <a:ea typeface="Roboto Light"/>
              <a:cs typeface="Roboto Light"/>
              <a:sym typeface="Roboto Light"/>
            </a:endParaRPr>
          </a:p>
          <a:p>
            <a:pPr indent="0" lvl="0" marL="457200" rtl="0" algn="l">
              <a:lnSpc>
                <a:spcPct val="125000"/>
              </a:lnSpc>
              <a:spcBef>
                <a:spcPts val="1000"/>
              </a:spcBef>
              <a:spcAft>
                <a:spcPts val="1000"/>
              </a:spcAft>
              <a:buNone/>
            </a:pPr>
            <a:r>
              <a:t/>
            </a:r>
            <a:endParaRPr sz="1000">
              <a:solidFill>
                <a:schemeClr val="dk1"/>
              </a:solidFill>
              <a:latin typeface="Roboto Medium"/>
              <a:ea typeface="Roboto Medium"/>
              <a:cs typeface="Roboto Medium"/>
              <a:sym typeface="Roboto Medium"/>
            </a:endParaRPr>
          </a:p>
        </p:txBody>
      </p:sp>
      <p:sp>
        <p:nvSpPr>
          <p:cNvPr id="1235" name="Google Shape;1235;p101"/>
          <p:cNvSpPr txBox="1"/>
          <p:nvPr/>
        </p:nvSpPr>
        <p:spPr>
          <a:xfrm>
            <a:off x="272602" y="102839"/>
            <a:ext cx="1792500" cy="429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chemeClr val="accent1"/>
                </a:solidFill>
                <a:latin typeface="Lexend Light"/>
                <a:ea typeface="Lexend Light"/>
                <a:cs typeface="Lexend Light"/>
                <a:sym typeface="Lexend Light"/>
              </a:rPr>
              <a:t>06 OVERVIEW</a:t>
            </a:r>
            <a:endParaRPr sz="1200">
              <a:solidFill>
                <a:schemeClr val="accent1"/>
              </a:solidFill>
              <a:latin typeface="Lexend Light"/>
              <a:ea typeface="Lexend Light"/>
              <a:cs typeface="Lexend Light"/>
              <a:sym typeface="Lexend Light"/>
            </a:endParaRPr>
          </a:p>
        </p:txBody>
      </p:sp>
      <p:sp>
        <p:nvSpPr>
          <p:cNvPr id="1236" name="Google Shape;1236;p101"/>
          <p:cNvSpPr txBox="1"/>
          <p:nvPr/>
        </p:nvSpPr>
        <p:spPr>
          <a:xfrm>
            <a:off x="2505900" y="134825"/>
            <a:ext cx="4132200" cy="365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042">
                <a:solidFill>
                  <a:schemeClr val="dk1"/>
                </a:solidFill>
                <a:latin typeface="Lexend Medium"/>
                <a:ea typeface="Lexend Medium"/>
                <a:cs typeface="Lexend Medium"/>
                <a:sym typeface="Lexend Medium"/>
              </a:rPr>
              <a:t>AI ADOPTION</a:t>
            </a:r>
            <a:endParaRPr sz="2042">
              <a:solidFill>
                <a:schemeClr val="dk1"/>
              </a:solidFill>
              <a:latin typeface="Lexend Medium"/>
              <a:ea typeface="Lexend Medium"/>
              <a:cs typeface="Lexend Medium"/>
              <a:sym typeface="Lexend Medium"/>
            </a:endParaRPr>
          </a:p>
        </p:txBody>
      </p:sp>
      <p:grpSp>
        <p:nvGrpSpPr>
          <p:cNvPr id="1237" name="Google Shape;1237;p101"/>
          <p:cNvGrpSpPr/>
          <p:nvPr/>
        </p:nvGrpSpPr>
        <p:grpSpPr>
          <a:xfrm>
            <a:off x="7927828" y="222172"/>
            <a:ext cx="951591" cy="252027"/>
            <a:chOff x="6869668" y="85200"/>
            <a:chExt cx="1303014" cy="345100"/>
          </a:xfrm>
        </p:grpSpPr>
        <p:pic>
          <p:nvPicPr>
            <p:cNvPr id="1238" name="Google Shape;1238;p101" title="Group 24.png"/>
            <p:cNvPicPr preferRelativeResize="0"/>
            <p:nvPr/>
          </p:nvPicPr>
          <p:blipFill>
            <a:blip r:embed="rId3">
              <a:alphaModFix/>
            </a:blip>
            <a:stretch>
              <a:fillRect/>
            </a:stretch>
          </p:blipFill>
          <p:spPr>
            <a:xfrm>
              <a:off x="6869668" y="85200"/>
              <a:ext cx="1303014" cy="334800"/>
            </a:xfrm>
            <a:prstGeom prst="rect">
              <a:avLst/>
            </a:prstGeom>
            <a:noFill/>
            <a:ln>
              <a:noFill/>
            </a:ln>
          </p:spPr>
        </p:pic>
        <p:sp>
          <p:nvSpPr>
            <p:cNvPr id="1239" name="Google Shape;1239;p101"/>
            <p:cNvSpPr/>
            <p:nvPr/>
          </p:nvSpPr>
          <p:spPr>
            <a:xfrm>
              <a:off x="7248100" y="307900"/>
              <a:ext cx="187500" cy="122400"/>
            </a:xfrm>
            <a:prstGeom prst="rect">
              <a:avLst/>
            </a:prstGeom>
            <a:solidFill>
              <a:srgbClr val="FFFFFF"/>
            </a:solidFill>
            <a:ln>
              <a:noFill/>
            </a:ln>
          </p:spPr>
          <p:txBody>
            <a:bodyPr anchorCtr="0" anchor="ctr" bIns="66775" lIns="66775" spcFirstLastPara="1" rIns="66775" wrap="square" tIns="66775">
              <a:noAutofit/>
            </a:bodyPr>
            <a:lstStyle/>
            <a:p>
              <a:pPr indent="0" lvl="0" marL="0" rtl="0" algn="ctr">
                <a:spcBef>
                  <a:spcPts val="0"/>
                </a:spcBef>
                <a:spcAft>
                  <a:spcPts val="0"/>
                </a:spcAft>
                <a:buNone/>
              </a:pPr>
              <a:r>
                <a:t/>
              </a:r>
              <a:endParaRPr sz="1022">
                <a:latin typeface="Roboto"/>
                <a:ea typeface="Roboto"/>
                <a:cs typeface="Roboto"/>
                <a:sym typeface="Roboto"/>
              </a:endParaRPr>
            </a:p>
          </p:txBody>
        </p:sp>
        <p:pic>
          <p:nvPicPr>
            <p:cNvPr id="1240" name="Google Shape;1240;p101" title="Group 24.png"/>
            <p:cNvPicPr preferRelativeResize="0"/>
            <p:nvPr/>
          </p:nvPicPr>
          <p:blipFill rotWithShape="1">
            <a:blip r:embed="rId4">
              <a:alphaModFix/>
            </a:blip>
            <a:srcRect b="-3032" l="0" r="56563" t="67854"/>
            <a:stretch/>
          </p:blipFill>
          <p:spPr>
            <a:xfrm>
              <a:off x="6869675" y="312375"/>
              <a:ext cx="565974" cy="117775"/>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4" name="Shape 1244"/>
        <p:cNvGrpSpPr/>
        <p:nvPr/>
      </p:nvGrpSpPr>
      <p:grpSpPr>
        <a:xfrm>
          <a:off x="0" y="0"/>
          <a:ext cx="0" cy="0"/>
          <a:chOff x="0" y="0"/>
          <a:chExt cx="0" cy="0"/>
        </a:xfrm>
      </p:grpSpPr>
      <p:sp>
        <p:nvSpPr>
          <p:cNvPr id="1245" name="Google Shape;1245;p102"/>
          <p:cNvSpPr/>
          <p:nvPr/>
        </p:nvSpPr>
        <p:spPr>
          <a:xfrm>
            <a:off x="1148825" y="1603150"/>
            <a:ext cx="964367" cy="1940518"/>
          </a:xfrm>
          <a:custGeom>
            <a:rect b="b" l="l" r="r" t="t"/>
            <a:pathLst>
              <a:path extrusionOk="0" h="79221" w="39378">
                <a:moveTo>
                  <a:pt x="1" y="79220"/>
                </a:moveTo>
                <a:lnTo>
                  <a:pt x="39377" y="70941"/>
                </a:lnTo>
                <a:lnTo>
                  <a:pt x="39377" y="8280"/>
                </a:lnTo>
                <a:lnTo>
                  <a:pt x="1" y="1"/>
                </a:lnTo>
                <a:lnTo>
                  <a:pt x="1" y="79220"/>
                </a:lnTo>
                <a:close/>
              </a:path>
            </a:pathLst>
          </a:custGeom>
          <a:solidFill>
            <a:srgbClr val="F3F3F3">
              <a:alpha val="70000"/>
            </a:srgbClr>
          </a:solidFill>
          <a:ln>
            <a:noFill/>
          </a:ln>
        </p:spPr>
        <p:txBody>
          <a:bodyPr anchorCtr="0" anchor="ctr" bIns="93800" lIns="93800" spcFirstLastPara="1" rIns="93800" wrap="square" tIns="93800">
            <a:noAutofit/>
          </a:bodyPr>
          <a:lstStyle/>
          <a:p>
            <a:pPr indent="0" lvl="0" marL="0" rtl="0" algn="l">
              <a:spcBef>
                <a:spcPts val="0"/>
              </a:spcBef>
              <a:spcAft>
                <a:spcPts val="0"/>
              </a:spcAft>
              <a:buNone/>
            </a:pPr>
            <a:r>
              <a:t/>
            </a:r>
            <a:endParaRPr/>
          </a:p>
        </p:txBody>
      </p:sp>
      <p:sp>
        <p:nvSpPr>
          <p:cNvPr id="1246" name="Google Shape;1246;p102"/>
          <p:cNvSpPr/>
          <p:nvPr/>
        </p:nvSpPr>
        <p:spPr>
          <a:xfrm>
            <a:off x="2177632" y="1817102"/>
            <a:ext cx="964857" cy="1512566"/>
          </a:xfrm>
          <a:custGeom>
            <a:rect b="b" l="l" r="r" t="t"/>
            <a:pathLst>
              <a:path extrusionOk="0" h="61750" w="39398">
                <a:moveTo>
                  <a:pt x="0" y="61749"/>
                </a:moveTo>
                <a:lnTo>
                  <a:pt x="39398" y="53470"/>
                </a:lnTo>
                <a:lnTo>
                  <a:pt x="39398" y="8280"/>
                </a:lnTo>
                <a:lnTo>
                  <a:pt x="0" y="0"/>
                </a:lnTo>
                <a:lnTo>
                  <a:pt x="0" y="61749"/>
                </a:lnTo>
                <a:close/>
              </a:path>
            </a:pathLst>
          </a:custGeom>
          <a:solidFill>
            <a:srgbClr val="F3F3F3">
              <a:alpha val="70000"/>
            </a:srgbClr>
          </a:solidFill>
          <a:ln>
            <a:noFill/>
          </a:ln>
        </p:spPr>
        <p:txBody>
          <a:bodyPr anchorCtr="0" anchor="ctr" bIns="93800" lIns="93800" spcFirstLastPara="1" rIns="93800" wrap="square" tIns="93800">
            <a:noAutofit/>
          </a:bodyPr>
          <a:lstStyle/>
          <a:p>
            <a:pPr indent="0" lvl="0" marL="0" rtl="0" algn="l">
              <a:spcBef>
                <a:spcPts val="0"/>
              </a:spcBef>
              <a:spcAft>
                <a:spcPts val="0"/>
              </a:spcAft>
              <a:buNone/>
            </a:pPr>
            <a:r>
              <a:t/>
            </a:r>
            <a:endParaRPr/>
          </a:p>
        </p:txBody>
      </p:sp>
      <p:sp>
        <p:nvSpPr>
          <p:cNvPr id="1247" name="Google Shape;1247;p102"/>
          <p:cNvSpPr/>
          <p:nvPr/>
        </p:nvSpPr>
        <p:spPr>
          <a:xfrm>
            <a:off x="3206928" y="2031190"/>
            <a:ext cx="968163" cy="1084345"/>
          </a:xfrm>
          <a:custGeom>
            <a:rect b="b" l="l" r="r" t="t"/>
            <a:pathLst>
              <a:path extrusionOk="0" h="44268" w="39533">
                <a:moveTo>
                  <a:pt x="1" y="44268"/>
                </a:moveTo>
                <a:lnTo>
                  <a:pt x="39533" y="35957"/>
                </a:lnTo>
                <a:lnTo>
                  <a:pt x="39533" y="8290"/>
                </a:lnTo>
                <a:lnTo>
                  <a:pt x="1" y="0"/>
                </a:lnTo>
                <a:lnTo>
                  <a:pt x="1" y="44268"/>
                </a:lnTo>
                <a:close/>
              </a:path>
            </a:pathLst>
          </a:custGeom>
          <a:solidFill>
            <a:srgbClr val="F3F3F3">
              <a:alpha val="70000"/>
            </a:srgbClr>
          </a:solidFill>
          <a:ln>
            <a:noFill/>
          </a:ln>
        </p:spPr>
        <p:txBody>
          <a:bodyPr anchorCtr="0" anchor="ctr" bIns="93800" lIns="93800" spcFirstLastPara="1" rIns="93800" wrap="square" tIns="93800">
            <a:noAutofit/>
          </a:bodyPr>
          <a:lstStyle/>
          <a:p>
            <a:pPr indent="0" lvl="0" marL="0" rtl="0" algn="l">
              <a:spcBef>
                <a:spcPts val="0"/>
              </a:spcBef>
              <a:spcAft>
                <a:spcPts val="0"/>
              </a:spcAft>
              <a:buNone/>
            </a:pPr>
            <a:r>
              <a:t/>
            </a:r>
            <a:endParaRPr/>
          </a:p>
        </p:txBody>
      </p:sp>
      <p:sp>
        <p:nvSpPr>
          <p:cNvPr id="1248" name="Google Shape;1248;p102"/>
          <p:cNvSpPr/>
          <p:nvPr/>
        </p:nvSpPr>
        <p:spPr>
          <a:xfrm>
            <a:off x="4950568" y="2031190"/>
            <a:ext cx="968163" cy="1084345"/>
          </a:xfrm>
          <a:custGeom>
            <a:rect b="b" l="l" r="r" t="t"/>
            <a:pathLst>
              <a:path extrusionOk="0" h="44268" w="39533">
                <a:moveTo>
                  <a:pt x="39533" y="0"/>
                </a:moveTo>
                <a:lnTo>
                  <a:pt x="1" y="8300"/>
                </a:lnTo>
                <a:lnTo>
                  <a:pt x="1" y="35967"/>
                </a:lnTo>
                <a:lnTo>
                  <a:pt x="39533" y="44268"/>
                </a:lnTo>
                <a:lnTo>
                  <a:pt x="39533" y="0"/>
                </a:lnTo>
                <a:close/>
              </a:path>
            </a:pathLst>
          </a:custGeom>
          <a:solidFill>
            <a:srgbClr val="F3F3F3">
              <a:alpha val="70000"/>
            </a:srgbClr>
          </a:solidFill>
          <a:ln>
            <a:noFill/>
          </a:ln>
        </p:spPr>
        <p:txBody>
          <a:bodyPr anchorCtr="0" anchor="ctr" bIns="93800" lIns="93800" spcFirstLastPara="1" rIns="93800" wrap="square" tIns="93800">
            <a:noAutofit/>
          </a:bodyPr>
          <a:lstStyle/>
          <a:p>
            <a:pPr indent="0" lvl="0" marL="0" rtl="0" algn="l">
              <a:spcBef>
                <a:spcPts val="0"/>
              </a:spcBef>
              <a:spcAft>
                <a:spcPts val="0"/>
              </a:spcAft>
              <a:buNone/>
            </a:pPr>
            <a:r>
              <a:t/>
            </a:r>
            <a:endParaRPr/>
          </a:p>
        </p:txBody>
      </p:sp>
      <p:sp>
        <p:nvSpPr>
          <p:cNvPr id="1249" name="Google Shape;1249;p102"/>
          <p:cNvSpPr/>
          <p:nvPr/>
        </p:nvSpPr>
        <p:spPr>
          <a:xfrm>
            <a:off x="5983171" y="1817102"/>
            <a:ext cx="964882" cy="1512566"/>
          </a:xfrm>
          <a:custGeom>
            <a:rect b="b" l="l" r="r" t="t"/>
            <a:pathLst>
              <a:path extrusionOk="0" h="61750" w="39399">
                <a:moveTo>
                  <a:pt x="39398" y="0"/>
                </a:moveTo>
                <a:lnTo>
                  <a:pt x="1" y="8280"/>
                </a:lnTo>
                <a:lnTo>
                  <a:pt x="1" y="53470"/>
                </a:lnTo>
                <a:lnTo>
                  <a:pt x="39398" y="61749"/>
                </a:lnTo>
                <a:lnTo>
                  <a:pt x="39398" y="0"/>
                </a:lnTo>
                <a:close/>
              </a:path>
            </a:pathLst>
          </a:custGeom>
          <a:solidFill>
            <a:srgbClr val="F3F3F3">
              <a:alpha val="70000"/>
            </a:srgbClr>
          </a:solidFill>
          <a:ln>
            <a:noFill/>
          </a:ln>
        </p:spPr>
        <p:txBody>
          <a:bodyPr anchorCtr="0" anchor="ctr" bIns="93800" lIns="93800" spcFirstLastPara="1" rIns="93800" wrap="square" tIns="93800">
            <a:noAutofit/>
          </a:bodyPr>
          <a:lstStyle/>
          <a:p>
            <a:pPr indent="0" lvl="0" marL="0" rtl="0" algn="l">
              <a:spcBef>
                <a:spcPts val="0"/>
              </a:spcBef>
              <a:spcAft>
                <a:spcPts val="0"/>
              </a:spcAft>
              <a:buNone/>
            </a:pPr>
            <a:r>
              <a:t/>
            </a:r>
            <a:endParaRPr/>
          </a:p>
        </p:txBody>
      </p:sp>
      <p:sp>
        <p:nvSpPr>
          <p:cNvPr id="1250" name="Google Shape;1250;p102"/>
          <p:cNvSpPr/>
          <p:nvPr/>
        </p:nvSpPr>
        <p:spPr>
          <a:xfrm>
            <a:off x="7012492" y="1603150"/>
            <a:ext cx="964343" cy="1940518"/>
          </a:xfrm>
          <a:custGeom>
            <a:rect b="b" l="l" r="r" t="t"/>
            <a:pathLst>
              <a:path extrusionOk="0" h="79221" w="39377">
                <a:moveTo>
                  <a:pt x="39377" y="1"/>
                </a:moveTo>
                <a:lnTo>
                  <a:pt x="0" y="8280"/>
                </a:lnTo>
                <a:lnTo>
                  <a:pt x="0" y="70951"/>
                </a:lnTo>
                <a:lnTo>
                  <a:pt x="39377" y="79220"/>
                </a:lnTo>
                <a:lnTo>
                  <a:pt x="39377" y="1"/>
                </a:lnTo>
                <a:close/>
              </a:path>
            </a:pathLst>
          </a:custGeom>
          <a:solidFill>
            <a:srgbClr val="F3F3F3">
              <a:alpha val="70000"/>
            </a:srgbClr>
          </a:solidFill>
          <a:ln>
            <a:noFill/>
          </a:ln>
        </p:spPr>
        <p:txBody>
          <a:bodyPr anchorCtr="0" anchor="ctr" bIns="93800" lIns="93800" spcFirstLastPara="1" rIns="93800" wrap="square" tIns="93800">
            <a:noAutofit/>
          </a:bodyPr>
          <a:lstStyle/>
          <a:p>
            <a:pPr indent="0" lvl="0" marL="0" rtl="0" algn="l">
              <a:spcBef>
                <a:spcPts val="0"/>
              </a:spcBef>
              <a:spcAft>
                <a:spcPts val="0"/>
              </a:spcAft>
              <a:buNone/>
            </a:pPr>
            <a:r>
              <a:t/>
            </a:r>
            <a:endParaRPr/>
          </a:p>
        </p:txBody>
      </p:sp>
      <p:sp>
        <p:nvSpPr>
          <p:cNvPr id="1251" name="Google Shape;1251;p102"/>
          <p:cNvSpPr/>
          <p:nvPr/>
        </p:nvSpPr>
        <p:spPr>
          <a:xfrm>
            <a:off x="4241145" y="2226539"/>
            <a:ext cx="648300" cy="693000"/>
          </a:xfrm>
          <a:prstGeom prst="rect">
            <a:avLst/>
          </a:prstGeom>
          <a:solidFill>
            <a:srgbClr val="F3F3F3">
              <a:alpha val="70000"/>
            </a:srgbClr>
          </a:solidFill>
          <a:ln>
            <a:noFill/>
          </a:ln>
        </p:spPr>
        <p:txBody>
          <a:bodyPr anchorCtr="0" anchor="ctr" bIns="95975" lIns="95975" spcFirstLastPara="1" rIns="95975" wrap="square" tIns="95975">
            <a:noAutofit/>
          </a:bodyPr>
          <a:lstStyle/>
          <a:p>
            <a:pPr indent="0" lvl="0" marL="0" rtl="0" algn="ctr">
              <a:spcBef>
                <a:spcPts val="0"/>
              </a:spcBef>
              <a:spcAft>
                <a:spcPts val="0"/>
              </a:spcAft>
              <a:buNone/>
            </a:pPr>
            <a:r>
              <a:t/>
            </a:r>
            <a:endParaRPr b="1" sz="1469"/>
          </a:p>
        </p:txBody>
      </p:sp>
      <p:sp>
        <p:nvSpPr>
          <p:cNvPr id="1252" name="Google Shape;1252;p102"/>
          <p:cNvSpPr/>
          <p:nvPr/>
        </p:nvSpPr>
        <p:spPr>
          <a:xfrm>
            <a:off x="1075800" y="2622600"/>
            <a:ext cx="6995400" cy="1000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cxnSp>
        <p:nvCxnSpPr>
          <p:cNvPr id="1253" name="Google Shape;1253;p102"/>
          <p:cNvCxnSpPr/>
          <p:nvPr/>
        </p:nvCxnSpPr>
        <p:spPr>
          <a:xfrm>
            <a:off x="1149900" y="1372718"/>
            <a:ext cx="0" cy="232500"/>
          </a:xfrm>
          <a:prstGeom prst="straightConnector1">
            <a:avLst/>
          </a:prstGeom>
          <a:noFill/>
          <a:ln cap="flat" cmpd="sng" w="9525">
            <a:solidFill>
              <a:schemeClr val="dk1"/>
            </a:solidFill>
            <a:prstDash val="dot"/>
            <a:round/>
            <a:headEnd len="sm" w="sm" type="none"/>
            <a:tailEnd len="sm" w="sm" type="none"/>
          </a:ln>
        </p:spPr>
      </p:cxnSp>
      <p:cxnSp>
        <p:nvCxnSpPr>
          <p:cNvPr id="1254" name="Google Shape;1254;p102"/>
          <p:cNvCxnSpPr/>
          <p:nvPr/>
        </p:nvCxnSpPr>
        <p:spPr>
          <a:xfrm>
            <a:off x="2176523" y="1370463"/>
            <a:ext cx="0" cy="447600"/>
          </a:xfrm>
          <a:prstGeom prst="straightConnector1">
            <a:avLst/>
          </a:prstGeom>
          <a:noFill/>
          <a:ln cap="flat" cmpd="sng" w="9525">
            <a:solidFill>
              <a:schemeClr val="dk1"/>
            </a:solidFill>
            <a:prstDash val="dot"/>
            <a:round/>
            <a:headEnd len="sm" w="sm" type="none"/>
            <a:tailEnd len="sm" w="sm" type="none"/>
          </a:ln>
        </p:spPr>
      </p:cxnSp>
      <p:cxnSp>
        <p:nvCxnSpPr>
          <p:cNvPr id="1255" name="Google Shape;1255;p102"/>
          <p:cNvCxnSpPr/>
          <p:nvPr/>
        </p:nvCxnSpPr>
        <p:spPr>
          <a:xfrm>
            <a:off x="3208622" y="1370463"/>
            <a:ext cx="0" cy="681600"/>
          </a:xfrm>
          <a:prstGeom prst="straightConnector1">
            <a:avLst/>
          </a:prstGeom>
          <a:noFill/>
          <a:ln cap="flat" cmpd="sng" w="9525">
            <a:solidFill>
              <a:schemeClr val="dk1"/>
            </a:solidFill>
            <a:prstDash val="dot"/>
            <a:round/>
            <a:headEnd len="sm" w="sm" type="none"/>
            <a:tailEnd len="sm" w="sm" type="none"/>
          </a:ln>
        </p:spPr>
      </p:cxnSp>
      <p:cxnSp>
        <p:nvCxnSpPr>
          <p:cNvPr id="1256" name="Google Shape;1256;p102"/>
          <p:cNvCxnSpPr/>
          <p:nvPr/>
        </p:nvCxnSpPr>
        <p:spPr>
          <a:xfrm>
            <a:off x="5990617" y="1372718"/>
            <a:ext cx="0" cy="648600"/>
          </a:xfrm>
          <a:prstGeom prst="straightConnector1">
            <a:avLst/>
          </a:prstGeom>
          <a:noFill/>
          <a:ln cap="flat" cmpd="sng" w="9525">
            <a:solidFill>
              <a:schemeClr val="dk1"/>
            </a:solidFill>
            <a:prstDash val="dot"/>
            <a:round/>
            <a:headEnd len="sm" w="sm" type="none"/>
            <a:tailEnd len="sm" w="sm" type="none"/>
          </a:ln>
        </p:spPr>
      </p:cxnSp>
      <p:cxnSp>
        <p:nvCxnSpPr>
          <p:cNvPr id="1257" name="Google Shape;1257;p102"/>
          <p:cNvCxnSpPr/>
          <p:nvPr/>
        </p:nvCxnSpPr>
        <p:spPr>
          <a:xfrm>
            <a:off x="7020348" y="1348775"/>
            <a:ext cx="0" cy="457200"/>
          </a:xfrm>
          <a:prstGeom prst="straightConnector1">
            <a:avLst/>
          </a:prstGeom>
          <a:noFill/>
          <a:ln cap="flat" cmpd="sng" w="9525">
            <a:solidFill>
              <a:schemeClr val="dk1"/>
            </a:solidFill>
            <a:prstDash val="dot"/>
            <a:round/>
            <a:headEnd len="sm" w="sm" type="none"/>
            <a:tailEnd len="sm" w="sm" type="none"/>
          </a:ln>
        </p:spPr>
      </p:cxnSp>
      <p:cxnSp>
        <p:nvCxnSpPr>
          <p:cNvPr id="1258" name="Google Shape;1258;p102"/>
          <p:cNvCxnSpPr/>
          <p:nvPr/>
        </p:nvCxnSpPr>
        <p:spPr>
          <a:xfrm>
            <a:off x="7972520" y="1348775"/>
            <a:ext cx="0" cy="258000"/>
          </a:xfrm>
          <a:prstGeom prst="straightConnector1">
            <a:avLst/>
          </a:prstGeom>
          <a:noFill/>
          <a:ln cap="flat" cmpd="sng" w="9525">
            <a:solidFill>
              <a:schemeClr val="dk1"/>
            </a:solidFill>
            <a:prstDash val="dot"/>
            <a:round/>
            <a:headEnd len="sm" w="sm" type="none"/>
            <a:tailEnd len="sm" w="sm" type="none"/>
          </a:ln>
        </p:spPr>
      </p:cxnSp>
      <p:cxnSp>
        <p:nvCxnSpPr>
          <p:cNvPr id="1259" name="Google Shape;1259;p102"/>
          <p:cNvCxnSpPr/>
          <p:nvPr/>
        </p:nvCxnSpPr>
        <p:spPr>
          <a:xfrm>
            <a:off x="4955169" y="1368208"/>
            <a:ext cx="0" cy="872400"/>
          </a:xfrm>
          <a:prstGeom prst="straightConnector1">
            <a:avLst/>
          </a:prstGeom>
          <a:noFill/>
          <a:ln cap="flat" cmpd="sng" w="9525">
            <a:solidFill>
              <a:schemeClr val="dk1"/>
            </a:solidFill>
            <a:prstDash val="dot"/>
            <a:round/>
            <a:headEnd len="sm" w="sm" type="none"/>
            <a:tailEnd len="sm" w="sm" type="none"/>
          </a:ln>
        </p:spPr>
      </p:cxnSp>
      <p:cxnSp>
        <p:nvCxnSpPr>
          <p:cNvPr id="1260" name="Google Shape;1260;p102"/>
          <p:cNvCxnSpPr/>
          <p:nvPr/>
        </p:nvCxnSpPr>
        <p:spPr>
          <a:xfrm>
            <a:off x="4244070" y="1370463"/>
            <a:ext cx="0" cy="861300"/>
          </a:xfrm>
          <a:prstGeom prst="straightConnector1">
            <a:avLst/>
          </a:prstGeom>
          <a:noFill/>
          <a:ln cap="flat" cmpd="sng" w="9525">
            <a:solidFill>
              <a:schemeClr val="dk1"/>
            </a:solidFill>
            <a:prstDash val="dot"/>
            <a:round/>
            <a:headEnd len="sm" w="sm" type="none"/>
            <a:tailEnd len="sm" w="sm" type="none"/>
          </a:ln>
        </p:spPr>
      </p:cxnSp>
      <p:sp>
        <p:nvSpPr>
          <p:cNvPr id="1261" name="Google Shape;1261;p102"/>
          <p:cNvSpPr/>
          <p:nvPr/>
        </p:nvSpPr>
        <p:spPr>
          <a:xfrm>
            <a:off x="7094891" y="1394928"/>
            <a:ext cx="658200" cy="449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1" i="0" sz="800" u="none" cap="none" strike="noStrike">
              <a:solidFill>
                <a:srgbClr val="6F6F6F"/>
              </a:solidFill>
              <a:latin typeface="Roboto"/>
              <a:ea typeface="Roboto"/>
              <a:cs typeface="Roboto"/>
              <a:sym typeface="Roboto"/>
            </a:endParaRPr>
          </a:p>
        </p:txBody>
      </p:sp>
      <p:sp>
        <p:nvSpPr>
          <p:cNvPr id="1262" name="Google Shape;1262;p102"/>
          <p:cNvSpPr txBox="1"/>
          <p:nvPr/>
        </p:nvSpPr>
        <p:spPr>
          <a:xfrm>
            <a:off x="5992187" y="1378390"/>
            <a:ext cx="904800" cy="226200"/>
          </a:xfrm>
          <a:prstGeom prst="rect">
            <a:avLst/>
          </a:prstGeom>
          <a:noFill/>
          <a:ln>
            <a:noFill/>
          </a:ln>
        </p:spPr>
        <p:txBody>
          <a:bodyPr anchorCtr="0" anchor="t" bIns="0" lIns="45700" spcFirstLastPara="1" rIns="0" wrap="square" tIns="0">
            <a:noAutofit/>
          </a:bodyPr>
          <a:lstStyle/>
          <a:p>
            <a:pPr indent="0" lvl="0" marL="0" marR="0" rtl="0" algn="l">
              <a:spcBef>
                <a:spcPts val="0"/>
              </a:spcBef>
              <a:spcAft>
                <a:spcPts val="0"/>
              </a:spcAft>
              <a:buNone/>
            </a:pPr>
            <a:r>
              <a:rPr lang="en" sz="800">
                <a:solidFill>
                  <a:schemeClr val="dk1"/>
                </a:solidFill>
                <a:latin typeface="Roboto Medium"/>
                <a:ea typeface="Roboto Medium"/>
                <a:cs typeface="Roboto Medium"/>
                <a:sym typeface="Roboto Medium"/>
              </a:rPr>
              <a:t>Adoption</a:t>
            </a:r>
            <a:endParaRPr i="0" sz="800" u="none" cap="none" strike="noStrike">
              <a:solidFill>
                <a:schemeClr val="dk1"/>
              </a:solidFill>
              <a:latin typeface="Roboto Medium"/>
              <a:ea typeface="Roboto Medium"/>
              <a:cs typeface="Roboto Medium"/>
              <a:sym typeface="Roboto Medium"/>
            </a:endParaRPr>
          </a:p>
        </p:txBody>
      </p:sp>
      <p:sp>
        <p:nvSpPr>
          <p:cNvPr id="1263" name="Google Shape;1263;p102"/>
          <p:cNvSpPr txBox="1"/>
          <p:nvPr/>
        </p:nvSpPr>
        <p:spPr>
          <a:xfrm>
            <a:off x="7020777" y="1378390"/>
            <a:ext cx="1075200" cy="226200"/>
          </a:xfrm>
          <a:prstGeom prst="rect">
            <a:avLst/>
          </a:prstGeom>
          <a:noFill/>
          <a:ln>
            <a:noFill/>
          </a:ln>
        </p:spPr>
        <p:txBody>
          <a:bodyPr anchorCtr="0" anchor="t" bIns="0" lIns="45700" spcFirstLastPara="1" rIns="0" wrap="square" tIns="0">
            <a:noAutofit/>
          </a:bodyPr>
          <a:lstStyle/>
          <a:p>
            <a:pPr indent="0" lvl="0" marL="0" marR="0" rtl="0" algn="l">
              <a:spcBef>
                <a:spcPts val="0"/>
              </a:spcBef>
              <a:spcAft>
                <a:spcPts val="0"/>
              </a:spcAft>
              <a:buNone/>
            </a:pPr>
            <a:r>
              <a:rPr lang="en" sz="800">
                <a:solidFill>
                  <a:schemeClr val="dk1"/>
                </a:solidFill>
                <a:latin typeface="Roboto Medium"/>
                <a:ea typeface="Roboto Medium"/>
                <a:cs typeface="Roboto Medium"/>
                <a:sym typeface="Roboto Medium"/>
              </a:rPr>
              <a:t>Expansion</a:t>
            </a:r>
            <a:endParaRPr i="0" sz="800" u="none" cap="none" strike="noStrike">
              <a:solidFill>
                <a:schemeClr val="dk1"/>
              </a:solidFill>
              <a:latin typeface="Roboto Medium"/>
              <a:ea typeface="Roboto Medium"/>
              <a:cs typeface="Roboto Medium"/>
              <a:sym typeface="Roboto Medium"/>
            </a:endParaRPr>
          </a:p>
        </p:txBody>
      </p:sp>
      <p:sp>
        <p:nvSpPr>
          <p:cNvPr id="1264" name="Google Shape;1264;p102"/>
          <p:cNvSpPr txBox="1"/>
          <p:nvPr/>
        </p:nvSpPr>
        <p:spPr>
          <a:xfrm>
            <a:off x="1156842" y="1378390"/>
            <a:ext cx="904800" cy="226200"/>
          </a:xfrm>
          <a:prstGeom prst="rect">
            <a:avLst/>
          </a:prstGeom>
          <a:noFill/>
          <a:ln>
            <a:noFill/>
          </a:ln>
        </p:spPr>
        <p:txBody>
          <a:bodyPr anchorCtr="0" anchor="t" bIns="0" lIns="45700" spcFirstLastPara="1" rIns="0" wrap="square" tIns="0">
            <a:noAutofit/>
          </a:bodyPr>
          <a:lstStyle/>
          <a:p>
            <a:pPr indent="0" lvl="0" marL="0" marR="0" rtl="0" algn="l">
              <a:spcBef>
                <a:spcPts val="0"/>
              </a:spcBef>
              <a:spcAft>
                <a:spcPts val="0"/>
              </a:spcAft>
              <a:buNone/>
            </a:pPr>
            <a:r>
              <a:rPr i="0" lang="en" sz="800" u="none" cap="none" strike="noStrike">
                <a:solidFill>
                  <a:schemeClr val="dk1"/>
                </a:solidFill>
                <a:latin typeface="Roboto Medium"/>
                <a:ea typeface="Roboto Medium"/>
                <a:cs typeface="Roboto Medium"/>
                <a:sym typeface="Roboto Medium"/>
              </a:rPr>
              <a:t>Awareness</a:t>
            </a:r>
            <a:endParaRPr sz="1100">
              <a:solidFill>
                <a:schemeClr val="dk1"/>
              </a:solidFill>
              <a:latin typeface="Roboto Medium"/>
              <a:ea typeface="Roboto Medium"/>
              <a:cs typeface="Roboto Medium"/>
              <a:sym typeface="Roboto Medium"/>
            </a:endParaRPr>
          </a:p>
        </p:txBody>
      </p:sp>
      <p:sp>
        <p:nvSpPr>
          <p:cNvPr id="1265" name="Google Shape;1265;p102"/>
          <p:cNvSpPr txBox="1"/>
          <p:nvPr/>
        </p:nvSpPr>
        <p:spPr>
          <a:xfrm>
            <a:off x="2185932" y="1378390"/>
            <a:ext cx="904800" cy="226200"/>
          </a:xfrm>
          <a:prstGeom prst="rect">
            <a:avLst/>
          </a:prstGeom>
          <a:noFill/>
          <a:ln>
            <a:noFill/>
          </a:ln>
        </p:spPr>
        <p:txBody>
          <a:bodyPr anchorCtr="0" anchor="t" bIns="0" lIns="45700" spcFirstLastPara="1" rIns="0" wrap="square" tIns="0">
            <a:noAutofit/>
          </a:bodyPr>
          <a:lstStyle/>
          <a:p>
            <a:pPr indent="0" lvl="0" marL="0" marR="0" rtl="0" algn="l">
              <a:spcBef>
                <a:spcPts val="0"/>
              </a:spcBef>
              <a:spcAft>
                <a:spcPts val="0"/>
              </a:spcAft>
              <a:buNone/>
            </a:pPr>
            <a:r>
              <a:rPr i="0" lang="en" sz="800" u="none" cap="none" strike="noStrike">
                <a:solidFill>
                  <a:schemeClr val="dk1"/>
                </a:solidFill>
                <a:latin typeface="Roboto Medium"/>
                <a:ea typeface="Roboto Medium"/>
                <a:cs typeface="Roboto Medium"/>
                <a:sym typeface="Roboto Medium"/>
              </a:rPr>
              <a:t>Education</a:t>
            </a:r>
            <a:endParaRPr sz="1100">
              <a:solidFill>
                <a:schemeClr val="dk1"/>
              </a:solidFill>
              <a:latin typeface="Roboto Medium"/>
              <a:ea typeface="Roboto Medium"/>
              <a:cs typeface="Roboto Medium"/>
              <a:sym typeface="Roboto Medium"/>
            </a:endParaRPr>
          </a:p>
        </p:txBody>
      </p:sp>
      <p:sp>
        <p:nvSpPr>
          <p:cNvPr id="1266" name="Google Shape;1266;p102"/>
          <p:cNvSpPr txBox="1"/>
          <p:nvPr/>
        </p:nvSpPr>
        <p:spPr>
          <a:xfrm>
            <a:off x="3214277" y="1378390"/>
            <a:ext cx="904800" cy="226200"/>
          </a:xfrm>
          <a:prstGeom prst="rect">
            <a:avLst/>
          </a:prstGeom>
          <a:noFill/>
          <a:ln>
            <a:noFill/>
          </a:ln>
        </p:spPr>
        <p:txBody>
          <a:bodyPr anchorCtr="0" anchor="t" bIns="0" lIns="45700" spcFirstLastPara="1" rIns="0" wrap="square" tIns="0">
            <a:noAutofit/>
          </a:bodyPr>
          <a:lstStyle/>
          <a:p>
            <a:pPr indent="0" lvl="0" marL="0" marR="0" rtl="0" algn="l">
              <a:spcBef>
                <a:spcPts val="0"/>
              </a:spcBef>
              <a:spcAft>
                <a:spcPts val="0"/>
              </a:spcAft>
              <a:buNone/>
            </a:pPr>
            <a:r>
              <a:rPr i="0" lang="en" sz="800" u="none" cap="none" strike="noStrike">
                <a:solidFill>
                  <a:schemeClr val="dk1"/>
                </a:solidFill>
                <a:latin typeface="Roboto Medium"/>
                <a:ea typeface="Roboto Medium"/>
                <a:cs typeface="Roboto Medium"/>
                <a:sym typeface="Roboto Medium"/>
              </a:rPr>
              <a:t>Selection</a:t>
            </a:r>
            <a:endParaRPr sz="1100">
              <a:solidFill>
                <a:schemeClr val="dk1"/>
              </a:solidFill>
              <a:latin typeface="Roboto Medium"/>
              <a:ea typeface="Roboto Medium"/>
              <a:cs typeface="Roboto Medium"/>
              <a:sym typeface="Roboto Medium"/>
            </a:endParaRPr>
          </a:p>
        </p:txBody>
      </p:sp>
      <p:sp>
        <p:nvSpPr>
          <p:cNvPr id="1267" name="Google Shape;1267;p102"/>
          <p:cNvSpPr txBox="1"/>
          <p:nvPr/>
        </p:nvSpPr>
        <p:spPr>
          <a:xfrm>
            <a:off x="4958554" y="1378390"/>
            <a:ext cx="904800" cy="226200"/>
          </a:xfrm>
          <a:prstGeom prst="rect">
            <a:avLst/>
          </a:prstGeom>
          <a:noFill/>
          <a:ln>
            <a:noFill/>
          </a:ln>
        </p:spPr>
        <p:txBody>
          <a:bodyPr anchorCtr="0" anchor="t" bIns="0" lIns="45700" spcFirstLastPara="1" rIns="0" wrap="square" tIns="0">
            <a:noAutofit/>
          </a:bodyPr>
          <a:lstStyle/>
          <a:p>
            <a:pPr indent="0" lvl="0" marL="0" marR="0" rtl="0" algn="l">
              <a:spcBef>
                <a:spcPts val="0"/>
              </a:spcBef>
              <a:spcAft>
                <a:spcPts val="0"/>
              </a:spcAft>
              <a:buNone/>
            </a:pPr>
            <a:r>
              <a:rPr lang="en" sz="800">
                <a:solidFill>
                  <a:schemeClr val="dk1"/>
                </a:solidFill>
                <a:latin typeface="Roboto Medium"/>
                <a:ea typeface="Roboto Medium"/>
                <a:cs typeface="Roboto Medium"/>
                <a:sym typeface="Roboto Medium"/>
              </a:rPr>
              <a:t>Implementation</a:t>
            </a:r>
            <a:endParaRPr sz="1100">
              <a:solidFill>
                <a:schemeClr val="dk1"/>
              </a:solidFill>
              <a:latin typeface="Roboto Medium"/>
              <a:ea typeface="Roboto Medium"/>
              <a:cs typeface="Roboto Medium"/>
              <a:sym typeface="Roboto Medium"/>
            </a:endParaRPr>
          </a:p>
        </p:txBody>
      </p:sp>
      <p:sp>
        <p:nvSpPr>
          <p:cNvPr id="1268" name="Google Shape;1268;p102"/>
          <p:cNvSpPr txBox="1"/>
          <p:nvPr/>
        </p:nvSpPr>
        <p:spPr>
          <a:xfrm>
            <a:off x="4249017" y="1378390"/>
            <a:ext cx="701700" cy="226200"/>
          </a:xfrm>
          <a:prstGeom prst="rect">
            <a:avLst/>
          </a:prstGeom>
          <a:noFill/>
          <a:ln>
            <a:noFill/>
          </a:ln>
        </p:spPr>
        <p:txBody>
          <a:bodyPr anchorCtr="0" anchor="t" bIns="0" lIns="45700" spcFirstLastPara="1" rIns="0" wrap="square" tIns="0">
            <a:noAutofit/>
          </a:bodyPr>
          <a:lstStyle/>
          <a:p>
            <a:pPr indent="0" lvl="0" marL="0" marR="0" rtl="0" algn="l">
              <a:spcBef>
                <a:spcPts val="0"/>
              </a:spcBef>
              <a:spcAft>
                <a:spcPts val="0"/>
              </a:spcAft>
              <a:buNone/>
            </a:pPr>
            <a:r>
              <a:rPr i="0" lang="en" sz="800" u="none" cap="none" strike="noStrike">
                <a:solidFill>
                  <a:schemeClr val="dk1"/>
                </a:solidFill>
                <a:latin typeface="Roboto Medium"/>
                <a:ea typeface="Roboto Medium"/>
                <a:cs typeface="Roboto Medium"/>
                <a:sym typeface="Roboto Medium"/>
              </a:rPr>
              <a:t>Commit</a:t>
            </a:r>
            <a:endParaRPr sz="1100">
              <a:solidFill>
                <a:schemeClr val="dk1"/>
              </a:solidFill>
              <a:latin typeface="Roboto Medium"/>
              <a:ea typeface="Roboto Medium"/>
              <a:cs typeface="Roboto Medium"/>
              <a:sym typeface="Roboto Medium"/>
            </a:endParaRPr>
          </a:p>
        </p:txBody>
      </p:sp>
      <p:sp>
        <p:nvSpPr>
          <p:cNvPr id="1269" name="Google Shape;1269;p102"/>
          <p:cNvSpPr/>
          <p:nvPr/>
        </p:nvSpPr>
        <p:spPr>
          <a:xfrm>
            <a:off x="593042" y="1103118"/>
            <a:ext cx="7976048" cy="1519853"/>
          </a:xfrm>
          <a:custGeom>
            <a:rect b="b" l="l" r="r" t="t"/>
            <a:pathLst>
              <a:path extrusionOk="0" h="73105" w="301125">
                <a:moveTo>
                  <a:pt x="288593" y="69276"/>
                </a:moveTo>
                <a:lnTo>
                  <a:pt x="301125" y="69276"/>
                </a:lnTo>
                <a:lnTo>
                  <a:pt x="301125" y="0"/>
                </a:lnTo>
                <a:lnTo>
                  <a:pt x="0" y="0"/>
                </a:lnTo>
                <a:lnTo>
                  <a:pt x="0" y="73105"/>
                </a:lnTo>
                <a:lnTo>
                  <a:pt x="16362" y="73105"/>
                </a:lnTo>
              </a:path>
            </a:pathLst>
          </a:custGeom>
          <a:noFill/>
          <a:ln cap="flat" cmpd="sng" w="19050">
            <a:solidFill>
              <a:schemeClr val="dk1"/>
            </a:solidFill>
            <a:prstDash val="solid"/>
            <a:round/>
            <a:headEnd len="sm" w="sm" type="none"/>
            <a:tailEnd len="med" w="med" type="triangl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0" name="Google Shape;1270;p102"/>
          <p:cNvSpPr txBox="1"/>
          <p:nvPr/>
        </p:nvSpPr>
        <p:spPr>
          <a:xfrm>
            <a:off x="3205800" y="991350"/>
            <a:ext cx="2750100" cy="199500"/>
          </a:xfrm>
          <a:prstGeom prst="rect">
            <a:avLst/>
          </a:prstGeom>
          <a:solidFill>
            <a:srgbClr val="FFFFFF"/>
          </a:solidFill>
          <a:ln>
            <a:noFill/>
          </a:ln>
        </p:spPr>
        <p:txBody>
          <a:bodyPr anchorCtr="0" anchor="ctr" bIns="91425" lIns="0" spcFirstLastPara="1" rIns="0" wrap="square" tIns="91425">
            <a:noAutofit/>
          </a:bodyPr>
          <a:lstStyle/>
          <a:p>
            <a:pPr indent="0" lvl="0" marL="0" marR="0" rtl="0" algn="ctr">
              <a:spcBef>
                <a:spcPts val="0"/>
              </a:spcBef>
              <a:spcAft>
                <a:spcPts val="0"/>
              </a:spcAft>
              <a:buNone/>
            </a:pPr>
            <a:r>
              <a:rPr i="0" lang="en" sz="900" u="none" cap="none" strike="noStrike">
                <a:solidFill>
                  <a:schemeClr val="dk1"/>
                </a:solidFill>
                <a:latin typeface="Roboto"/>
                <a:ea typeface="Roboto"/>
                <a:cs typeface="Roboto"/>
                <a:sym typeface="Roboto"/>
              </a:rPr>
              <a:t>Recurring Revenue is the result of recurring impact</a:t>
            </a:r>
            <a:endParaRPr i="0" sz="900" u="none" cap="none" strike="noStrike">
              <a:solidFill>
                <a:schemeClr val="dk1"/>
              </a:solidFill>
              <a:latin typeface="Roboto"/>
              <a:ea typeface="Roboto"/>
              <a:cs typeface="Roboto"/>
              <a:sym typeface="Roboto"/>
            </a:endParaRPr>
          </a:p>
        </p:txBody>
      </p:sp>
      <p:graphicFrame>
        <p:nvGraphicFramePr>
          <p:cNvPr id="1271" name="Google Shape;1271;p102"/>
          <p:cNvGraphicFramePr/>
          <p:nvPr/>
        </p:nvGraphicFramePr>
        <p:xfrm>
          <a:off x="7243487" y="5495575"/>
          <a:ext cx="3000000" cy="3000000"/>
        </p:xfrm>
        <a:graphic>
          <a:graphicData uri="http://schemas.openxmlformats.org/drawingml/2006/table">
            <a:tbl>
              <a:tblPr>
                <a:noFill/>
                <a:tableStyleId>{B24D8F29-8BFC-480A-888C-5B6427A3F8AF}</a:tableStyleId>
              </a:tblPr>
              <a:tblGrid>
                <a:gridCol w="1147900"/>
                <a:gridCol w="958175"/>
                <a:gridCol w="1111250"/>
                <a:gridCol w="1031250"/>
                <a:gridCol w="715000"/>
                <a:gridCol w="1024400"/>
                <a:gridCol w="1038150"/>
                <a:gridCol w="948750"/>
                <a:gridCol w="1161900"/>
              </a:tblGrid>
              <a:tr h="387250">
                <a:tc rowSpan="4">
                  <a:txBody>
                    <a:bodyPr/>
                    <a:lstStyle/>
                    <a:p>
                      <a:pPr indent="0" lvl="0" marL="0" rtl="0" algn="l">
                        <a:spcBef>
                          <a:spcPts val="0"/>
                        </a:spcBef>
                        <a:spcAft>
                          <a:spcPts val="0"/>
                        </a:spcAft>
                        <a:buNone/>
                      </a:pPr>
                      <a:r>
                        <a:rPr b="1" lang="en" sz="1100">
                          <a:solidFill>
                            <a:schemeClr val="dk1"/>
                          </a:solidFill>
                          <a:latin typeface="Barlow"/>
                          <a:ea typeface="Barlow"/>
                          <a:cs typeface="Barlow"/>
                          <a:sym typeface="Barlow"/>
                        </a:rPr>
                        <a:t>Assistive</a:t>
                      </a:r>
                      <a:endParaRPr b="1" sz="1100">
                        <a:solidFill>
                          <a:schemeClr val="dk1"/>
                        </a:solidFill>
                        <a:latin typeface="Barlow"/>
                        <a:ea typeface="Barlow"/>
                        <a:cs typeface="Barlow"/>
                        <a:sym typeface="Barlow"/>
                      </a:endParaRPr>
                    </a:p>
                  </a:txBody>
                  <a:tcPr marT="0" marB="0" marR="91450" marL="1829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700">
                          <a:solidFill>
                            <a:schemeClr val="dk1"/>
                          </a:solidFill>
                          <a:latin typeface="Barlow Light"/>
                          <a:ea typeface="Barlow Light"/>
                          <a:cs typeface="Barlow Light"/>
                          <a:sym typeface="Barlow Light"/>
                        </a:rPr>
                        <a:t>AI-driven SEO-optimized page creation</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700">
                          <a:solidFill>
                            <a:schemeClr val="dk1"/>
                          </a:solidFill>
                          <a:latin typeface="Barlow Light"/>
                          <a:ea typeface="Barlow Light"/>
                          <a:cs typeface="Barlow Light"/>
                          <a:sym typeface="Barlow Light"/>
                        </a:rPr>
                        <a:t>AI conversational training for SDR ramp-up</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700">
                          <a:solidFill>
                            <a:schemeClr val="dk1"/>
                          </a:solidFill>
                          <a:latin typeface="Barlow Light"/>
                          <a:ea typeface="Barlow Light"/>
                          <a:cs typeface="Barlow Light"/>
                          <a:sym typeface="Barlow Light"/>
                        </a:rPr>
                        <a:t>AI-powered account insight surfacing</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700">
                          <a:solidFill>
                            <a:schemeClr val="dk1"/>
                          </a:solidFill>
                          <a:latin typeface="Barlow Light"/>
                          <a:ea typeface="Barlow Light"/>
                          <a:cs typeface="Barlow Light"/>
                          <a:sym typeface="Barlow Light"/>
                        </a:rPr>
                        <a:t>AI-driven user activation workflows</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700">
                          <a:solidFill>
                            <a:schemeClr val="dk1"/>
                          </a:solidFill>
                          <a:latin typeface="Barlow Light"/>
                          <a:ea typeface="Barlow Light"/>
                          <a:cs typeface="Barlow Light"/>
                          <a:sym typeface="Barlow Light"/>
                        </a:rPr>
                        <a:t>AI-enhanced support response and documentation</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700">
                          <a:solidFill>
                            <a:schemeClr val="dk1"/>
                          </a:solidFill>
                          <a:latin typeface="Barlow Light"/>
                          <a:ea typeface="Barlow Light"/>
                          <a:cs typeface="Barlow Light"/>
                          <a:sym typeface="Barlow Light"/>
                        </a:rPr>
                        <a:t>AI competitor intelligence workflows</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b="0" i="0" sz="800" u="none" cap="none" strike="noStrike">
                        <a:solidFill>
                          <a:schemeClr val="dk1"/>
                        </a:solidFill>
                        <a:latin typeface="Roboto"/>
                        <a:ea typeface="Roboto"/>
                        <a:cs typeface="Roboto"/>
                        <a:sym typeface="Roboto"/>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7250">
                <a:tc vMerge="1"/>
                <a:tc>
                  <a:txBody>
                    <a:bodyPr/>
                    <a:lstStyle/>
                    <a:p>
                      <a:pPr indent="0" lvl="0" marL="0" marR="0" rtl="0" algn="ctr">
                        <a:lnSpc>
                          <a:spcPct val="115000"/>
                        </a:lnSpc>
                        <a:spcBef>
                          <a:spcPts val="0"/>
                        </a:spcBef>
                        <a:spcAft>
                          <a:spcPts val="0"/>
                        </a:spcAft>
                        <a:buClr>
                          <a:srgbClr val="000000"/>
                        </a:buClr>
                        <a:buSzPts val="1100"/>
                        <a:buFont typeface="Arial"/>
                        <a:buNone/>
                      </a:pPr>
                      <a:r>
                        <a:rPr lang="en" sz="700">
                          <a:solidFill>
                            <a:schemeClr val="dk1"/>
                          </a:solidFill>
                          <a:latin typeface="Barlow Light"/>
                          <a:ea typeface="Barlow Light"/>
                          <a:cs typeface="Barlow Light"/>
                          <a:sym typeface="Barlow Light"/>
                        </a:rPr>
                        <a:t>AI-powered conversational experience</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700">
                          <a:solidFill>
                            <a:schemeClr val="dk1"/>
                          </a:solidFill>
                          <a:latin typeface="Barlow Light"/>
                          <a:ea typeface="Barlow Light"/>
                          <a:cs typeface="Barlow Light"/>
                          <a:sym typeface="Barlow Light"/>
                        </a:rPr>
                        <a:t>AI-embedded SPICED account planning templates</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700">
                          <a:solidFill>
                            <a:schemeClr val="dk1"/>
                          </a:solidFill>
                          <a:latin typeface="Barlow Light"/>
                          <a:ea typeface="Barlow Light"/>
                          <a:cs typeface="Barlow Light"/>
                          <a:sym typeface="Barlow Light"/>
                        </a:rPr>
                        <a:t>In-call AI assistant for CRM data capture</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700">
                          <a:solidFill>
                            <a:schemeClr val="dk1"/>
                          </a:solidFill>
                          <a:latin typeface="Barlow Light"/>
                          <a:ea typeface="Barlow Light"/>
                          <a:cs typeface="Barlow Light"/>
                          <a:sym typeface="Barlow Light"/>
                        </a:rPr>
                        <a:t>AI-powered internal knowledge retrieval</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700">
                          <a:solidFill>
                            <a:schemeClr val="dk1"/>
                          </a:solidFill>
                          <a:latin typeface="Barlow Light"/>
                          <a:ea typeface="Barlow Light"/>
                          <a:cs typeface="Barlow Light"/>
                          <a:sym typeface="Barlow Light"/>
                        </a:rPr>
                        <a:t>AI conversational upsell insights</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b="0" i="0" sz="800" u="none" cap="none" strike="noStrike">
                        <a:solidFill>
                          <a:schemeClr val="dk1"/>
                        </a:solidFill>
                        <a:latin typeface="Roboto"/>
                        <a:ea typeface="Roboto"/>
                        <a:cs typeface="Roboto"/>
                        <a:sym typeface="Roboto"/>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7250">
                <a:tc vMerge="1"/>
                <a:tc>
                  <a:txBody>
                    <a:bodyPr/>
                    <a:lstStyle/>
                    <a:p>
                      <a:pPr indent="0" lvl="0" marL="0" marR="0" rtl="0" algn="ctr">
                        <a:lnSpc>
                          <a:spcPct val="115000"/>
                        </a:lnSpc>
                        <a:spcBef>
                          <a:spcPts val="0"/>
                        </a:spcBef>
                        <a:spcAft>
                          <a:spcPts val="0"/>
                        </a:spcAft>
                        <a:buClr>
                          <a:srgbClr val="000000"/>
                        </a:buClr>
                        <a:buSzPts val="1100"/>
                        <a:buFont typeface="Arial"/>
                        <a:buNone/>
                      </a:pPr>
                      <a:r>
                        <a:rPr lang="en" sz="700">
                          <a:solidFill>
                            <a:schemeClr val="dk1"/>
                          </a:solidFill>
                          <a:latin typeface="Barlow Light"/>
                          <a:ea typeface="Barlow Light"/>
                          <a:cs typeface="Barlow Light"/>
                          <a:sym typeface="Barlow Light"/>
                        </a:rPr>
                        <a:t>AI-driven GTM campaign asset generation</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700">
                          <a:solidFill>
                            <a:schemeClr val="dk1"/>
                          </a:solidFill>
                          <a:latin typeface="Barlow Light"/>
                          <a:ea typeface="Barlow Light"/>
                          <a:cs typeface="Barlow Light"/>
                          <a:sym typeface="Barlow Light"/>
                        </a:rPr>
                        <a:t>AI-enhanced prospecting signal integration</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700">
                          <a:solidFill>
                            <a:schemeClr val="dk1"/>
                          </a:solidFill>
                          <a:latin typeface="Barlow Light"/>
                          <a:ea typeface="Barlow Light"/>
                          <a:cs typeface="Barlow Light"/>
                          <a:sym typeface="Barlow Light"/>
                        </a:rPr>
                        <a:t>Automated AI-driven call review</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b="0" i="0" sz="800" u="none" cap="none" strike="noStrike">
                        <a:solidFill>
                          <a:schemeClr val="dk1"/>
                        </a:solidFill>
                        <a:latin typeface="Roboto"/>
                        <a:ea typeface="Roboto"/>
                        <a:cs typeface="Roboto"/>
                        <a:sym typeface="Roboto"/>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7250">
                <a:tc vMerge="1"/>
                <a:tc>
                  <a:txBody>
                    <a:bodyPr/>
                    <a:lstStyle/>
                    <a:p>
                      <a:pPr indent="0" lvl="0" marL="0" marR="0" rtl="0" algn="ctr">
                        <a:lnSpc>
                          <a:spcPct val="115000"/>
                        </a:lnSpc>
                        <a:spcBef>
                          <a:spcPts val="0"/>
                        </a:spcBef>
                        <a:spcAft>
                          <a:spcPts val="0"/>
                        </a:spcAft>
                        <a:buClr>
                          <a:srgbClr val="000000"/>
                        </a:buClr>
                        <a:buSzPts val="1100"/>
                        <a:buFont typeface="Arial"/>
                        <a:buNone/>
                      </a:pPr>
                      <a:r>
                        <a:rPr lang="en" sz="700">
                          <a:solidFill>
                            <a:schemeClr val="dk1"/>
                          </a:solidFill>
                          <a:latin typeface="Barlow Light"/>
                          <a:ea typeface="Barlow Light"/>
                          <a:cs typeface="Barlow Light"/>
                          <a:sym typeface="Barlow Light"/>
                        </a:rPr>
                        <a:t>AI-enhanced social campaign optimization</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700">
                          <a:solidFill>
                            <a:schemeClr val="dk1"/>
                          </a:solidFill>
                          <a:latin typeface="Barlow Light"/>
                          <a:ea typeface="Barlow Light"/>
                          <a:cs typeface="Barlow Light"/>
                          <a:sym typeface="Barlow Light"/>
                        </a:rPr>
                        <a:t>Causal AI modeling for content strategy forecasting</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700">
                          <a:solidFill>
                            <a:schemeClr val="dk1"/>
                          </a:solidFill>
                          <a:latin typeface="Barlow Light"/>
                          <a:ea typeface="Barlow Light"/>
                          <a:cs typeface="Barlow Light"/>
                          <a:sym typeface="Barlow Light"/>
                        </a:rPr>
                        <a:t>Real-time playbook adherence and CRM automation</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b="0" i="0" sz="800" u="none" cap="none" strike="noStrike">
                        <a:solidFill>
                          <a:schemeClr val="dk1"/>
                        </a:solidFill>
                        <a:latin typeface="Roboto"/>
                        <a:ea typeface="Roboto"/>
                        <a:cs typeface="Roboto"/>
                        <a:sym typeface="Roboto"/>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7250">
                <a:tc>
                  <a:txBody>
                    <a:bodyPr/>
                    <a:lstStyle/>
                    <a:p>
                      <a:pPr indent="0" lvl="0" marL="0" marR="0" rtl="0" algn="l">
                        <a:lnSpc>
                          <a:spcPct val="100000"/>
                        </a:lnSpc>
                        <a:spcBef>
                          <a:spcPts val="0"/>
                        </a:spcBef>
                        <a:spcAft>
                          <a:spcPts val="0"/>
                        </a:spcAft>
                        <a:buClr>
                          <a:srgbClr val="000000"/>
                        </a:buClr>
                        <a:buSzPts val="700"/>
                        <a:buFont typeface="Arial"/>
                        <a:buNone/>
                      </a:pPr>
                      <a:r>
                        <a:rPr b="1" lang="en" sz="1100">
                          <a:solidFill>
                            <a:schemeClr val="dk1"/>
                          </a:solidFill>
                          <a:latin typeface="Barlow"/>
                          <a:ea typeface="Barlow"/>
                          <a:cs typeface="Barlow"/>
                          <a:sym typeface="Barlow"/>
                        </a:rPr>
                        <a:t>Agentic</a:t>
                      </a:r>
                      <a:endParaRPr b="1" sz="1100" u="none" cap="none" strike="noStrike">
                        <a:solidFill>
                          <a:schemeClr val="dk1"/>
                        </a:solidFill>
                        <a:latin typeface="Barlow"/>
                        <a:ea typeface="Barlow"/>
                        <a:cs typeface="Barlow"/>
                        <a:sym typeface="Barlow"/>
                      </a:endParaRPr>
                    </a:p>
                  </a:txBody>
                  <a:tcPr marT="0" marB="0" marR="91450" marL="1829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700">
                          <a:solidFill>
                            <a:schemeClr val="dk1"/>
                          </a:solidFill>
                          <a:latin typeface="Barlow Light"/>
                          <a:ea typeface="Barlow Light"/>
                          <a:cs typeface="Barlow Light"/>
                          <a:sym typeface="Barlow Light"/>
                        </a:rPr>
                        <a:t>Event call nurturing </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700">
                          <a:solidFill>
                            <a:schemeClr val="dk1"/>
                          </a:solidFill>
                          <a:latin typeface="Barlow Light"/>
                          <a:ea typeface="Barlow Light"/>
                          <a:cs typeface="Barlow Light"/>
                          <a:sym typeface="Barlow Light"/>
                        </a:rPr>
                        <a:t>AI SDR</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700">
                          <a:solidFill>
                            <a:schemeClr val="dk1"/>
                          </a:solidFill>
                          <a:latin typeface="Barlow Light"/>
                          <a:ea typeface="Barlow Light"/>
                          <a:cs typeface="Barlow Light"/>
                          <a:sym typeface="Barlow Light"/>
                        </a:rPr>
                        <a:t>AI Solution Engineer</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700">
                          <a:solidFill>
                            <a:schemeClr val="dk1"/>
                          </a:solidFill>
                          <a:latin typeface="Barlow Light"/>
                          <a:ea typeface="Barlow Light"/>
                          <a:cs typeface="Barlow Light"/>
                          <a:sym typeface="Barlow Light"/>
                        </a:rPr>
                        <a:t>AI Onboarding Agent</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700">
                          <a:solidFill>
                            <a:schemeClr val="dk1"/>
                          </a:solidFill>
                          <a:latin typeface="Barlow Light"/>
                          <a:ea typeface="Barlow Light"/>
                          <a:cs typeface="Barlow Light"/>
                          <a:sym typeface="Barlow Light"/>
                        </a:rPr>
                        <a:t>AI Health Monitoring Agent</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700">
                          <a:solidFill>
                            <a:schemeClr val="dk1"/>
                          </a:solidFill>
                          <a:latin typeface="Barlow Light"/>
                          <a:ea typeface="Barlow Light"/>
                          <a:cs typeface="Barlow Light"/>
                          <a:sym typeface="Barlow Light"/>
                        </a:rPr>
                        <a:t>AI Expansion Agent (revenue operating system)</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b="0" i="0" sz="800" u="none" cap="none" strike="noStrike">
                        <a:solidFill>
                          <a:schemeClr val="dk1"/>
                        </a:solidFill>
                        <a:latin typeface="Roboto"/>
                        <a:ea typeface="Roboto"/>
                        <a:cs typeface="Roboto"/>
                        <a:sym typeface="Roboto"/>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1272" name="Google Shape;1272;p102"/>
          <p:cNvSpPr txBox="1"/>
          <p:nvPr/>
        </p:nvSpPr>
        <p:spPr>
          <a:xfrm>
            <a:off x="272602" y="102839"/>
            <a:ext cx="1792500" cy="429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chemeClr val="accent1"/>
                </a:solidFill>
                <a:latin typeface="Lexend Light"/>
                <a:ea typeface="Lexend Light"/>
                <a:cs typeface="Lexend Light"/>
                <a:sym typeface="Lexend Light"/>
              </a:rPr>
              <a:t>06 EXAMPLE</a:t>
            </a:r>
            <a:endParaRPr sz="1200">
              <a:solidFill>
                <a:schemeClr val="accent1"/>
              </a:solidFill>
              <a:latin typeface="Lexend Light"/>
              <a:ea typeface="Lexend Light"/>
              <a:cs typeface="Lexend Light"/>
              <a:sym typeface="Lexend Light"/>
            </a:endParaRPr>
          </a:p>
        </p:txBody>
      </p:sp>
      <p:sp>
        <p:nvSpPr>
          <p:cNvPr id="1273" name="Google Shape;1273;p102"/>
          <p:cNvSpPr txBox="1"/>
          <p:nvPr/>
        </p:nvSpPr>
        <p:spPr>
          <a:xfrm>
            <a:off x="2505900" y="134825"/>
            <a:ext cx="4132200" cy="365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042">
                <a:solidFill>
                  <a:schemeClr val="dk1"/>
                </a:solidFill>
                <a:latin typeface="Lexend Medium"/>
                <a:ea typeface="Lexend Medium"/>
                <a:cs typeface="Lexend Medium"/>
                <a:sym typeface="Lexend Medium"/>
              </a:rPr>
              <a:t>AI ADOPTION</a:t>
            </a:r>
            <a:endParaRPr sz="2042">
              <a:solidFill>
                <a:schemeClr val="dk1"/>
              </a:solidFill>
              <a:latin typeface="Lexend Medium"/>
              <a:ea typeface="Lexend Medium"/>
              <a:cs typeface="Lexend Medium"/>
              <a:sym typeface="Lexend Medium"/>
            </a:endParaRPr>
          </a:p>
        </p:txBody>
      </p:sp>
      <p:grpSp>
        <p:nvGrpSpPr>
          <p:cNvPr id="1274" name="Google Shape;1274;p102"/>
          <p:cNvGrpSpPr/>
          <p:nvPr/>
        </p:nvGrpSpPr>
        <p:grpSpPr>
          <a:xfrm>
            <a:off x="7927828" y="222172"/>
            <a:ext cx="951591" cy="252027"/>
            <a:chOff x="6869668" y="85200"/>
            <a:chExt cx="1303014" cy="345100"/>
          </a:xfrm>
        </p:grpSpPr>
        <p:pic>
          <p:nvPicPr>
            <p:cNvPr id="1275" name="Google Shape;1275;p102" title="Group 24.png"/>
            <p:cNvPicPr preferRelativeResize="0"/>
            <p:nvPr/>
          </p:nvPicPr>
          <p:blipFill>
            <a:blip r:embed="rId3">
              <a:alphaModFix/>
            </a:blip>
            <a:stretch>
              <a:fillRect/>
            </a:stretch>
          </p:blipFill>
          <p:spPr>
            <a:xfrm>
              <a:off x="6869668" y="85200"/>
              <a:ext cx="1303014" cy="334800"/>
            </a:xfrm>
            <a:prstGeom prst="rect">
              <a:avLst/>
            </a:prstGeom>
            <a:noFill/>
            <a:ln>
              <a:noFill/>
            </a:ln>
          </p:spPr>
        </p:pic>
        <p:sp>
          <p:nvSpPr>
            <p:cNvPr id="1276" name="Google Shape;1276;p102"/>
            <p:cNvSpPr/>
            <p:nvPr/>
          </p:nvSpPr>
          <p:spPr>
            <a:xfrm>
              <a:off x="7248100" y="307900"/>
              <a:ext cx="187500" cy="122400"/>
            </a:xfrm>
            <a:prstGeom prst="rect">
              <a:avLst/>
            </a:prstGeom>
            <a:solidFill>
              <a:srgbClr val="FFFFFF"/>
            </a:solidFill>
            <a:ln>
              <a:noFill/>
            </a:ln>
          </p:spPr>
          <p:txBody>
            <a:bodyPr anchorCtr="0" anchor="ctr" bIns="66775" lIns="66775" spcFirstLastPara="1" rIns="66775" wrap="square" tIns="66775">
              <a:noAutofit/>
            </a:bodyPr>
            <a:lstStyle/>
            <a:p>
              <a:pPr indent="0" lvl="0" marL="0" rtl="0" algn="ctr">
                <a:spcBef>
                  <a:spcPts val="0"/>
                </a:spcBef>
                <a:spcAft>
                  <a:spcPts val="0"/>
                </a:spcAft>
                <a:buNone/>
              </a:pPr>
              <a:r>
                <a:t/>
              </a:r>
              <a:endParaRPr sz="1022">
                <a:latin typeface="Roboto"/>
                <a:ea typeface="Roboto"/>
                <a:cs typeface="Roboto"/>
                <a:sym typeface="Roboto"/>
              </a:endParaRPr>
            </a:p>
          </p:txBody>
        </p:sp>
        <p:pic>
          <p:nvPicPr>
            <p:cNvPr id="1277" name="Google Shape;1277;p102" title="Group 24.png"/>
            <p:cNvPicPr preferRelativeResize="0"/>
            <p:nvPr/>
          </p:nvPicPr>
          <p:blipFill rotWithShape="1">
            <a:blip r:embed="rId4">
              <a:alphaModFix/>
            </a:blip>
            <a:srcRect b="-3032" l="0" r="56563" t="67854"/>
            <a:stretch/>
          </p:blipFill>
          <p:spPr>
            <a:xfrm>
              <a:off x="6869675" y="312375"/>
              <a:ext cx="565974" cy="117775"/>
            </a:xfrm>
            <a:prstGeom prst="rect">
              <a:avLst/>
            </a:prstGeom>
            <a:noFill/>
            <a:ln>
              <a:noFill/>
            </a:ln>
          </p:spPr>
        </p:pic>
      </p:grpSp>
      <p:graphicFrame>
        <p:nvGraphicFramePr>
          <p:cNvPr id="1278" name="Google Shape;1278;p102"/>
          <p:cNvGraphicFramePr/>
          <p:nvPr/>
        </p:nvGraphicFramePr>
        <p:xfrm>
          <a:off x="7124" y="2622566"/>
          <a:ext cx="3000000" cy="3000000"/>
        </p:xfrm>
        <a:graphic>
          <a:graphicData uri="http://schemas.openxmlformats.org/drawingml/2006/table">
            <a:tbl>
              <a:tblPr>
                <a:noFill/>
                <a:tableStyleId>{B24D8F29-8BFC-480A-888C-5B6427A3F8AF}</a:tableStyleId>
              </a:tblPr>
              <a:tblGrid>
                <a:gridCol w="1147900"/>
                <a:gridCol w="986150"/>
                <a:gridCol w="1035100"/>
                <a:gridCol w="1036625"/>
                <a:gridCol w="709625"/>
                <a:gridCol w="1035125"/>
                <a:gridCol w="1027425"/>
                <a:gridCol w="987450"/>
                <a:gridCol w="1171375"/>
              </a:tblGrid>
              <a:tr h="442825">
                <a:tc rowSpan="4">
                  <a:txBody>
                    <a:bodyPr/>
                    <a:lstStyle/>
                    <a:p>
                      <a:pPr indent="0" lvl="0" marL="0" rtl="0" algn="l">
                        <a:spcBef>
                          <a:spcPts val="0"/>
                        </a:spcBef>
                        <a:spcAft>
                          <a:spcPts val="0"/>
                        </a:spcAft>
                        <a:buNone/>
                      </a:pPr>
                      <a:r>
                        <a:rPr b="1" lang="en" sz="1100">
                          <a:solidFill>
                            <a:schemeClr val="dk1"/>
                          </a:solidFill>
                          <a:latin typeface="Roboto"/>
                          <a:ea typeface="Roboto"/>
                          <a:cs typeface="Roboto"/>
                          <a:sym typeface="Roboto"/>
                        </a:rPr>
                        <a:t>Assistive</a:t>
                      </a:r>
                      <a:endParaRPr b="1" sz="1100">
                        <a:solidFill>
                          <a:schemeClr val="dk1"/>
                        </a:solidFill>
                        <a:latin typeface="Roboto"/>
                        <a:ea typeface="Roboto"/>
                        <a:cs typeface="Roboto"/>
                        <a:sym typeface="Roboto"/>
                      </a:endParaRPr>
                    </a:p>
                  </a:txBody>
                  <a:tcPr marT="0" marB="0" marR="91450" marL="182900" anchor="ctr">
                    <a:lnL cap="flat" cmpd="sng" w="9525">
                      <a:solidFill>
                        <a:schemeClr val="dk1">
                          <a:alpha val="0"/>
                        </a:schemeClr>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700">
                          <a:solidFill>
                            <a:schemeClr val="dk1"/>
                          </a:solidFill>
                          <a:latin typeface="Roboto Light"/>
                          <a:ea typeface="Roboto Light"/>
                          <a:cs typeface="Roboto Light"/>
                          <a:sym typeface="Roboto Light"/>
                        </a:rPr>
                        <a:t>AI-driven SEO-optimized page creation</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700">
                          <a:solidFill>
                            <a:schemeClr val="dk1"/>
                          </a:solidFill>
                          <a:latin typeface="Roboto Light"/>
                          <a:ea typeface="Roboto Light"/>
                          <a:cs typeface="Roboto Light"/>
                          <a:sym typeface="Roboto Light"/>
                        </a:rPr>
                        <a:t>AI conversational training for SDR ramp-up</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700">
                          <a:solidFill>
                            <a:schemeClr val="dk1"/>
                          </a:solidFill>
                          <a:latin typeface="Roboto Light"/>
                          <a:ea typeface="Roboto Light"/>
                          <a:cs typeface="Roboto Light"/>
                          <a:sym typeface="Roboto Light"/>
                        </a:rPr>
                        <a:t>AI-powered account insight surfacing</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rgbClr val="D9D9D9"/>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700">
                          <a:solidFill>
                            <a:schemeClr val="dk1"/>
                          </a:solidFill>
                          <a:latin typeface="Roboto Light"/>
                          <a:ea typeface="Roboto Light"/>
                          <a:cs typeface="Roboto Light"/>
                          <a:sym typeface="Roboto Light"/>
                        </a:rPr>
                        <a:t>AI-driven user activation workflows</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700">
                          <a:solidFill>
                            <a:schemeClr val="dk1"/>
                          </a:solidFill>
                          <a:latin typeface="Roboto Light"/>
                          <a:ea typeface="Roboto Light"/>
                          <a:cs typeface="Roboto Light"/>
                          <a:sym typeface="Roboto Light"/>
                        </a:rPr>
                        <a:t>AI-enhanced support response and documentation</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700">
                          <a:solidFill>
                            <a:schemeClr val="dk1"/>
                          </a:solidFill>
                          <a:latin typeface="Roboto Light"/>
                          <a:ea typeface="Roboto Light"/>
                          <a:cs typeface="Roboto Light"/>
                          <a:sym typeface="Roboto Light"/>
                        </a:rPr>
                        <a:t>AI competitor intelligence workflows</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b="0" i="0" sz="800" u="none" cap="none" strike="noStrike">
                        <a:solidFill>
                          <a:schemeClr val="dk1"/>
                        </a:solidFill>
                        <a:latin typeface="Roboto"/>
                        <a:ea typeface="Roboto"/>
                        <a:cs typeface="Roboto"/>
                        <a:sym typeface="Roboto"/>
                      </a:endParaRPr>
                    </a:p>
                  </a:txBody>
                  <a:tcPr marT="0" marB="0" marR="0" marL="0" anchor="ctr">
                    <a:lnL cap="flat" cmpd="sng" w="9525">
                      <a:solidFill>
                        <a:schemeClr val="dk1"/>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r>
              <a:tr h="442825">
                <a:tc vMerge="1"/>
                <a:tc>
                  <a:txBody>
                    <a:bodyPr/>
                    <a:lstStyle/>
                    <a:p>
                      <a:pPr indent="0" lvl="0" marL="0" marR="0" rtl="0" algn="ctr">
                        <a:lnSpc>
                          <a:spcPct val="100000"/>
                        </a:lnSpc>
                        <a:spcBef>
                          <a:spcPts val="0"/>
                        </a:spcBef>
                        <a:spcAft>
                          <a:spcPts val="0"/>
                        </a:spcAft>
                        <a:buClr>
                          <a:srgbClr val="000000"/>
                        </a:buClr>
                        <a:buSzPts val="1100"/>
                        <a:buFont typeface="Arial"/>
                        <a:buNone/>
                      </a:pPr>
                      <a:r>
                        <a:rPr lang="en" sz="700">
                          <a:solidFill>
                            <a:schemeClr val="dk1"/>
                          </a:solidFill>
                          <a:latin typeface="Roboto Light"/>
                          <a:ea typeface="Roboto Light"/>
                          <a:cs typeface="Roboto Light"/>
                          <a:sym typeface="Roboto Light"/>
                        </a:rPr>
                        <a:t>AI-powered conversational experience</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700">
                          <a:solidFill>
                            <a:schemeClr val="dk1"/>
                          </a:solidFill>
                          <a:latin typeface="Roboto Light"/>
                          <a:ea typeface="Roboto Light"/>
                          <a:cs typeface="Roboto Light"/>
                          <a:sym typeface="Roboto Light"/>
                        </a:rPr>
                        <a:t>AI-embedded SPICED account planning templates</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700">
                          <a:solidFill>
                            <a:schemeClr val="dk1"/>
                          </a:solidFill>
                          <a:latin typeface="Roboto Light"/>
                          <a:ea typeface="Roboto Light"/>
                          <a:cs typeface="Roboto Light"/>
                          <a:sym typeface="Roboto Light"/>
                        </a:rPr>
                        <a:t>In-call AI assistant for CRM data capture</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D9D9D9"/>
                      </a:solidFill>
                      <a:prstDash val="dot"/>
                      <a:round/>
                      <a:headEnd len="sm" w="sm" type="none"/>
                      <a:tailEnd len="sm" w="sm" type="none"/>
                    </a:lnT>
                    <a:lnB cap="flat" cmpd="sng" w="9525">
                      <a:solidFill>
                        <a:srgbClr val="D9D9D9"/>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700">
                          <a:solidFill>
                            <a:schemeClr val="dk1"/>
                          </a:solidFill>
                          <a:latin typeface="Roboto Light"/>
                          <a:ea typeface="Roboto Light"/>
                          <a:cs typeface="Roboto Light"/>
                          <a:sym typeface="Roboto Light"/>
                        </a:rPr>
                        <a:t>AI-powered internal knowledge retrieval</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700">
                          <a:solidFill>
                            <a:schemeClr val="dk1"/>
                          </a:solidFill>
                          <a:latin typeface="Roboto Light"/>
                          <a:ea typeface="Roboto Light"/>
                          <a:cs typeface="Roboto Light"/>
                          <a:sym typeface="Roboto Light"/>
                        </a:rPr>
                        <a:t>AI conversational upsell insights</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b="0" i="0" sz="800" u="none" cap="none" strike="noStrike">
                        <a:solidFill>
                          <a:schemeClr val="dk1"/>
                        </a:solidFill>
                        <a:latin typeface="Roboto"/>
                        <a:ea typeface="Roboto"/>
                        <a:cs typeface="Roboto"/>
                        <a:sym typeface="Roboto"/>
                      </a:endParaRPr>
                    </a:p>
                  </a:txBody>
                  <a:tcPr marT="0" marB="0" marR="0" marL="0" anchor="ctr">
                    <a:lnL cap="flat" cmpd="sng" w="9525">
                      <a:solidFill>
                        <a:schemeClr val="dk1"/>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r>
              <a:tr h="439575">
                <a:tc vMerge="1"/>
                <a:tc>
                  <a:txBody>
                    <a:bodyPr/>
                    <a:lstStyle/>
                    <a:p>
                      <a:pPr indent="0" lvl="0" marL="0" marR="0" rtl="0" algn="ctr">
                        <a:lnSpc>
                          <a:spcPct val="100000"/>
                        </a:lnSpc>
                        <a:spcBef>
                          <a:spcPts val="0"/>
                        </a:spcBef>
                        <a:spcAft>
                          <a:spcPts val="0"/>
                        </a:spcAft>
                        <a:buClr>
                          <a:srgbClr val="000000"/>
                        </a:buClr>
                        <a:buSzPts val="1100"/>
                        <a:buFont typeface="Arial"/>
                        <a:buNone/>
                      </a:pPr>
                      <a:r>
                        <a:rPr lang="en" sz="700">
                          <a:solidFill>
                            <a:schemeClr val="dk1"/>
                          </a:solidFill>
                          <a:latin typeface="Roboto Light"/>
                          <a:ea typeface="Roboto Light"/>
                          <a:cs typeface="Roboto Light"/>
                          <a:sym typeface="Roboto Light"/>
                        </a:rPr>
                        <a:t>AI-driven GTM campaign asset generation</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700">
                          <a:solidFill>
                            <a:schemeClr val="dk1"/>
                          </a:solidFill>
                          <a:latin typeface="Roboto Light"/>
                          <a:ea typeface="Roboto Light"/>
                          <a:cs typeface="Roboto Light"/>
                          <a:sym typeface="Roboto Light"/>
                        </a:rPr>
                        <a:t>AI-enhanced prospecting signal integration</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700">
                          <a:solidFill>
                            <a:schemeClr val="dk1"/>
                          </a:solidFill>
                          <a:latin typeface="Roboto Light"/>
                          <a:ea typeface="Roboto Light"/>
                          <a:cs typeface="Roboto Light"/>
                          <a:sym typeface="Roboto Light"/>
                        </a:rPr>
                        <a:t>Automated AI-driven call review</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D9D9D9"/>
                      </a:solidFill>
                      <a:prstDash val="dot"/>
                      <a:round/>
                      <a:headEnd len="sm" w="sm" type="none"/>
                      <a:tailEnd len="sm" w="sm" type="none"/>
                    </a:lnT>
                    <a:lnB cap="flat" cmpd="sng" w="9525">
                      <a:solidFill>
                        <a:srgbClr val="D9D9D9"/>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b="0" i="0" sz="800" u="none" cap="none" strike="noStrike">
                        <a:solidFill>
                          <a:schemeClr val="dk1"/>
                        </a:solidFill>
                        <a:latin typeface="Roboto"/>
                        <a:ea typeface="Roboto"/>
                        <a:cs typeface="Roboto"/>
                        <a:sym typeface="Roboto"/>
                      </a:endParaRPr>
                    </a:p>
                  </a:txBody>
                  <a:tcPr marT="0" marB="0" marR="0" marL="0" anchor="ctr">
                    <a:lnL cap="flat" cmpd="sng" w="9525">
                      <a:solidFill>
                        <a:schemeClr val="dk1"/>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r>
              <a:tr h="442825">
                <a:tc vMerge="1"/>
                <a:tc>
                  <a:txBody>
                    <a:bodyPr/>
                    <a:lstStyle/>
                    <a:p>
                      <a:pPr indent="0" lvl="0" marL="0" marR="0" rtl="0" algn="ctr">
                        <a:lnSpc>
                          <a:spcPct val="100000"/>
                        </a:lnSpc>
                        <a:spcBef>
                          <a:spcPts val="0"/>
                        </a:spcBef>
                        <a:spcAft>
                          <a:spcPts val="0"/>
                        </a:spcAft>
                        <a:buClr>
                          <a:srgbClr val="000000"/>
                        </a:buClr>
                        <a:buSzPts val="1100"/>
                        <a:buFont typeface="Arial"/>
                        <a:buNone/>
                      </a:pPr>
                      <a:r>
                        <a:rPr lang="en" sz="700">
                          <a:solidFill>
                            <a:schemeClr val="dk1"/>
                          </a:solidFill>
                          <a:latin typeface="Roboto Light"/>
                          <a:ea typeface="Roboto Light"/>
                          <a:cs typeface="Roboto Light"/>
                          <a:sym typeface="Roboto Light"/>
                        </a:rPr>
                        <a:t>AI-enhanced social campaign optimization</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700">
                          <a:solidFill>
                            <a:schemeClr val="dk1"/>
                          </a:solidFill>
                          <a:latin typeface="Roboto Light"/>
                          <a:ea typeface="Roboto Light"/>
                          <a:cs typeface="Roboto Light"/>
                          <a:sym typeface="Roboto Light"/>
                        </a:rPr>
                        <a:t>Causal AI modeling for content strategy forecasting</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700">
                          <a:solidFill>
                            <a:schemeClr val="dk1"/>
                          </a:solidFill>
                          <a:latin typeface="Roboto Light"/>
                          <a:ea typeface="Roboto Light"/>
                          <a:cs typeface="Roboto Light"/>
                          <a:sym typeface="Roboto Light"/>
                        </a:rPr>
                        <a:t>Real-time playbook adherence and CRM automation</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D9D9D9"/>
                      </a:solidFill>
                      <a:prstDash val="dot"/>
                      <a:round/>
                      <a:headEnd len="sm" w="sm" type="none"/>
                      <a:tailEnd len="sm" w="sm" type="none"/>
                    </a:lnT>
                    <a:lnB cap="flat" cmpd="sng" w="9525">
                      <a:solidFill>
                        <a:srgbClr val="D9D9D9"/>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b="0" i="0" sz="800" u="none" cap="none" strike="noStrike">
                        <a:solidFill>
                          <a:schemeClr val="dk1"/>
                        </a:solidFill>
                        <a:latin typeface="Roboto"/>
                        <a:ea typeface="Roboto"/>
                        <a:cs typeface="Roboto"/>
                        <a:sym typeface="Roboto"/>
                      </a:endParaRPr>
                    </a:p>
                  </a:txBody>
                  <a:tcPr marT="0" marB="0" marR="0" marL="0" anchor="ctr">
                    <a:lnL cap="flat" cmpd="sng" w="9525">
                      <a:solidFill>
                        <a:schemeClr val="dk1"/>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r>
              <a:tr h="442825">
                <a:tc>
                  <a:txBody>
                    <a:bodyPr/>
                    <a:lstStyle/>
                    <a:p>
                      <a:pPr indent="0" lvl="0" marL="0" marR="0" rtl="0" algn="l">
                        <a:lnSpc>
                          <a:spcPct val="100000"/>
                        </a:lnSpc>
                        <a:spcBef>
                          <a:spcPts val="0"/>
                        </a:spcBef>
                        <a:spcAft>
                          <a:spcPts val="0"/>
                        </a:spcAft>
                        <a:buClr>
                          <a:srgbClr val="000000"/>
                        </a:buClr>
                        <a:buSzPts val="700"/>
                        <a:buFont typeface="Arial"/>
                        <a:buNone/>
                      </a:pPr>
                      <a:r>
                        <a:rPr b="1" lang="en" sz="1100">
                          <a:solidFill>
                            <a:schemeClr val="dk1"/>
                          </a:solidFill>
                          <a:latin typeface="Roboto"/>
                          <a:ea typeface="Roboto"/>
                          <a:cs typeface="Roboto"/>
                          <a:sym typeface="Roboto"/>
                        </a:rPr>
                        <a:t>Agentic</a:t>
                      </a:r>
                      <a:endParaRPr b="1" sz="1100" u="none" cap="none" strike="noStrike">
                        <a:solidFill>
                          <a:schemeClr val="dk1"/>
                        </a:solidFill>
                        <a:latin typeface="Roboto"/>
                        <a:ea typeface="Roboto"/>
                        <a:cs typeface="Roboto"/>
                        <a:sym typeface="Roboto"/>
                      </a:endParaRPr>
                    </a:p>
                  </a:txBody>
                  <a:tcPr marT="0" marB="0" marR="91450" marL="182900" anchor="ctr">
                    <a:lnL cap="flat" cmpd="sng" w="9525">
                      <a:solidFill>
                        <a:schemeClr val="dk1">
                          <a:alpha val="0"/>
                        </a:schemeClr>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dot"/>
                      <a:round/>
                      <a:headEnd len="sm" w="sm" type="none"/>
                      <a:tailEnd len="sm" w="sm" type="none"/>
                    </a:lnT>
                    <a:lnB cap="flat" cmpd="sng" w="9525">
                      <a:solidFill>
                        <a:schemeClr val="dk1">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700">
                          <a:solidFill>
                            <a:schemeClr val="dk1"/>
                          </a:solidFill>
                          <a:latin typeface="Roboto Light"/>
                          <a:ea typeface="Roboto Light"/>
                          <a:cs typeface="Roboto Light"/>
                          <a:sym typeface="Roboto Light"/>
                        </a:rPr>
                        <a:t>Event call nurturing </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700">
                          <a:solidFill>
                            <a:schemeClr val="dk1"/>
                          </a:solidFill>
                          <a:latin typeface="Roboto Light"/>
                          <a:ea typeface="Roboto Light"/>
                          <a:cs typeface="Roboto Light"/>
                          <a:sym typeface="Roboto Light"/>
                        </a:rPr>
                        <a:t>AI SDR</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700">
                          <a:solidFill>
                            <a:schemeClr val="dk1"/>
                          </a:solidFill>
                          <a:latin typeface="Roboto Light"/>
                          <a:ea typeface="Roboto Light"/>
                          <a:cs typeface="Roboto Light"/>
                          <a:sym typeface="Roboto Light"/>
                        </a:rPr>
                        <a:t>AI Solution Engineer</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D9D9D9"/>
                      </a:solidFill>
                      <a:prstDash val="dot"/>
                      <a:round/>
                      <a:headEnd len="sm" w="sm" type="none"/>
                      <a:tailEnd len="sm" w="sm" type="none"/>
                    </a:lnT>
                    <a:lnB cap="flat" cmpd="sng" w="9525">
                      <a:solidFill>
                        <a:schemeClr val="dk1">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700">
                          <a:solidFill>
                            <a:schemeClr val="dk1"/>
                          </a:solidFill>
                          <a:latin typeface="Roboto Light"/>
                          <a:ea typeface="Roboto Light"/>
                          <a:cs typeface="Roboto Light"/>
                          <a:sym typeface="Roboto Light"/>
                        </a:rPr>
                        <a:t>AI Onboarding Agent</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700">
                          <a:solidFill>
                            <a:schemeClr val="dk1"/>
                          </a:solidFill>
                          <a:latin typeface="Roboto Light"/>
                          <a:ea typeface="Roboto Light"/>
                          <a:cs typeface="Roboto Light"/>
                          <a:sym typeface="Roboto Light"/>
                        </a:rPr>
                        <a:t>AI Health Monitoring Agent</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700">
                          <a:solidFill>
                            <a:schemeClr val="dk1"/>
                          </a:solidFill>
                          <a:latin typeface="Roboto Light"/>
                          <a:ea typeface="Roboto Light"/>
                          <a:cs typeface="Roboto Light"/>
                          <a:sym typeface="Roboto Light"/>
                        </a:rPr>
                        <a:t>AI Expansion Agent (revenue operating system)</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b="0" i="0" sz="800" u="none" cap="none" strike="noStrike">
                        <a:solidFill>
                          <a:schemeClr val="dk1"/>
                        </a:solidFill>
                        <a:latin typeface="Roboto"/>
                        <a:ea typeface="Roboto"/>
                        <a:cs typeface="Roboto"/>
                        <a:sym typeface="Roboto"/>
                      </a:endParaRPr>
                    </a:p>
                  </a:txBody>
                  <a:tcPr marT="0" marB="0" marR="0" marL="0" anchor="ctr">
                    <a:lnL cap="flat" cmpd="sng" w="9525">
                      <a:solidFill>
                        <a:schemeClr val="dk1"/>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2" name="Shape 1282"/>
        <p:cNvGrpSpPr/>
        <p:nvPr/>
      </p:nvGrpSpPr>
      <p:grpSpPr>
        <a:xfrm>
          <a:off x="0" y="0"/>
          <a:ext cx="0" cy="0"/>
          <a:chOff x="0" y="0"/>
          <a:chExt cx="0" cy="0"/>
        </a:xfrm>
      </p:grpSpPr>
      <p:sp>
        <p:nvSpPr>
          <p:cNvPr id="1283" name="Google Shape;1283;p103"/>
          <p:cNvSpPr/>
          <p:nvPr/>
        </p:nvSpPr>
        <p:spPr>
          <a:xfrm>
            <a:off x="4241145" y="2226539"/>
            <a:ext cx="648300" cy="693000"/>
          </a:xfrm>
          <a:prstGeom prst="rect">
            <a:avLst/>
          </a:prstGeom>
          <a:solidFill>
            <a:srgbClr val="F3F3F3">
              <a:alpha val="70000"/>
            </a:srgbClr>
          </a:solidFill>
          <a:ln>
            <a:noFill/>
          </a:ln>
        </p:spPr>
        <p:txBody>
          <a:bodyPr anchorCtr="0" anchor="ctr" bIns="95975" lIns="95975" spcFirstLastPara="1" rIns="95975" wrap="square" tIns="95975">
            <a:noAutofit/>
          </a:bodyPr>
          <a:lstStyle/>
          <a:p>
            <a:pPr indent="0" lvl="0" marL="0" rtl="0" algn="ctr">
              <a:spcBef>
                <a:spcPts val="0"/>
              </a:spcBef>
              <a:spcAft>
                <a:spcPts val="0"/>
              </a:spcAft>
              <a:buNone/>
            </a:pPr>
            <a:r>
              <a:t/>
            </a:r>
            <a:endParaRPr b="1" sz="1469"/>
          </a:p>
        </p:txBody>
      </p:sp>
      <p:sp>
        <p:nvSpPr>
          <p:cNvPr id="1284" name="Google Shape;1284;p103"/>
          <p:cNvSpPr/>
          <p:nvPr/>
        </p:nvSpPr>
        <p:spPr>
          <a:xfrm>
            <a:off x="1148825" y="1603150"/>
            <a:ext cx="964367" cy="1940518"/>
          </a:xfrm>
          <a:custGeom>
            <a:rect b="b" l="l" r="r" t="t"/>
            <a:pathLst>
              <a:path extrusionOk="0" h="79221" w="39378">
                <a:moveTo>
                  <a:pt x="1" y="79220"/>
                </a:moveTo>
                <a:lnTo>
                  <a:pt x="39377" y="70941"/>
                </a:lnTo>
                <a:lnTo>
                  <a:pt x="39377" y="8280"/>
                </a:lnTo>
                <a:lnTo>
                  <a:pt x="1" y="1"/>
                </a:lnTo>
                <a:lnTo>
                  <a:pt x="1" y="79220"/>
                </a:lnTo>
                <a:close/>
              </a:path>
            </a:pathLst>
          </a:custGeom>
          <a:solidFill>
            <a:srgbClr val="F3F3F3">
              <a:alpha val="70000"/>
            </a:srgbClr>
          </a:solidFill>
          <a:ln>
            <a:noFill/>
          </a:ln>
        </p:spPr>
        <p:txBody>
          <a:bodyPr anchorCtr="0" anchor="ctr" bIns="93800" lIns="93800" spcFirstLastPara="1" rIns="93800" wrap="square" tIns="93800">
            <a:noAutofit/>
          </a:bodyPr>
          <a:lstStyle/>
          <a:p>
            <a:pPr indent="0" lvl="0" marL="0" rtl="0" algn="l">
              <a:spcBef>
                <a:spcPts val="0"/>
              </a:spcBef>
              <a:spcAft>
                <a:spcPts val="0"/>
              </a:spcAft>
              <a:buNone/>
            </a:pPr>
            <a:r>
              <a:t/>
            </a:r>
            <a:endParaRPr/>
          </a:p>
        </p:txBody>
      </p:sp>
      <p:sp>
        <p:nvSpPr>
          <p:cNvPr id="1285" name="Google Shape;1285;p103"/>
          <p:cNvSpPr/>
          <p:nvPr/>
        </p:nvSpPr>
        <p:spPr>
          <a:xfrm>
            <a:off x="2177632" y="1817102"/>
            <a:ext cx="964857" cy="1512566"/>
          </a:xfrm>
          <a:custGeom>
            <a:rect b="b" l="l" r="r" t="t"/>
            <a:pathLst>
              <a:path extrusionOk="0" h="61750" w="39398">
                <a:moveTo>
                  <a:pt x="0" y="61749"/>
                </a:moveTo>
                <a:lnTo>
                  <a:pt x="39398" y="53470"/>
                </a:lnTo>
                <a:lnTo>
                  <a:pt x="39398" y="8280"/>
                </a:lnTo>
                <a:lnTo>
                  <a:pt x="0" y="0"/>
                </a:lnTo>
                <a:lnTo>
                  <a:pt x="0" y="61749"/>
                </a:lnTo>
                <a:close/>
              </a:path>
            </a:pathLst>
          </a:custGeom>
          <a:solidFill>
            <a:srgbClr val="F3F3F3">
              <a:alpha val="70000"/>
            </a:srgbClr>
          </a:solidFill>
          <a:ln>
            <a:noFill/>
          </a:ln>
        </p:spPr>
        <p:txBody>
          <a:bodyPr anchorCtr="0" anchor="ctr" bIns="93800" lIns="93800" spcFirstLastPara="1" rIns="93800" wrap="square" tIns="93800">
            <a:noAutofit/>
          </a:bodyPr>
          <a:lstStyle/>
          <a:p>
            <a:pPr indent="0" lvl="0" marL="0" rtl="0" algn="l">
              <a:spcBef>
                <a:spcPts val="0"/>
              </a:spcBef>
              <a:spcAft>
                <a:spcPts val="0"/>
              </a:spcAft>
              <a:buNone/>
            </a:pPr>
            <a:r>
              <a:t/>
            </a:r>
            <a:endParaRPr/>
          </a:p>
        </p:txBody>
      </p:sp>
      <p:sp>
        <p:nvSpPr>
          <p:cNvPr id="1286" name="Google Shape;1286;p103"/>
          <p:cNvSpPr/>
          <p:nvPr/>
        </p:nvSpPr>
        <p:spPr>
          <a:xfrm>
            <a:off x="3206928" y="2031190"/>
            <a:ext cx="968163" cy="1084345"/>
          </a:xfrm>
          <a:custGeom>
            <a:rect b="b" l="l" r="r" t="t"/>
            <a:pathLst>
              <a:path extrusionOk="0" h="44268" w="39533">
                <a:moveTo>
                  <a:pt x="1" y="44268"/>
                </a:moveTo>
                <a:lnTo>
                  <a:pt x="39533" y="35957"/>
                </a:lnTo>
                <a:lnTo>
                  <a:pt x="39533" y="8290"/>
                </a:lnTo>
                <a:lnTo>
                  <a:pt x="1" y="0"/>
                </a:lnTo>
                <a:lnTo>
                  <a:pt x="1" y="44268"/>
                </a:lnTo>
                <a:close/>
              </a:path>
            </a:pathLst>
          </a:custGeom>
          <a:solidFill>
            <a:srgbClr val="F3F3F3">
              <a:alpha val="70000"/>
            </a:srgbClr>
          </a:solidFill>
          <a:ln>
            <a:noFill/>
          </a:ln>
        </p:spPr>
        <p:txBody>
          <a:bodyPr anchorCtr="0" anchor="ctr" bIns="93800" lIns="93800" spcFirstLastPara="1" rIns="93800" wrap="square" tIns="93800">
            <a:noAutofit/>
          </a:bodyPr>
          <a:lstStyle/>
          <a:p>
            <a:pPr indent="0" lvl="0" marL="0" rtl="0" algn="l">
              <a:spcBef>
                <a:spcPts val="0"/>
              </a:spcBef>
              <a:spcAft>
                <a:spcPts val="0"/>
              </a:spcAft>
              <a:buNone/>
            </a:pPr>
            <a:r>
              <a:t/>
            </a:r>
            <a:endParaRPr/>
          </a:p>
        </p:txBody>
      </p:sp>
      <p:sp>
        <p:nvSpPr>
          <p:cNvPr id="1287" name="Google Shape;1287;p103"/>
          <p:cNvSpPr/>
          <p:nvPr/>
        </p:nvSpPr>
        <p:spPr>
          <a:xfrm>
            <a:off x="4950568" y="2031190"/>
            <a:ext cx="968163" cy="1084345"/>
          </a:xfrm>
          <a:custGeom>
            <a:rect b="b" l="l" r="r" t="t"/>
            <a:pathLst>
              <a:path extrusionOk="0" h="44268" w="39533">
                <a:moveTo>
                  <a:pt x="39533" y="0"/>
                </a:moveTo>
                <a:lnTo>
                  <a:pt x="1" y="8300"/>
                </a:lnTo>
                <a:lnTo>
                  <a:pt x="1" y="35967"/>
                </a:lnTo>
                <a:lnTo>
                  <a:pt x="39533" y="44268"/>
                </a:lnTo>
                <a:lnTo>
                  <a:pt x="39533" y="0"/>
                </a:lnTo>
                <a:close/>
              </a:path>
            </a:pathLst>
          </a:custGeom>
          <a:solidFill>
            <a:srgbClr val="F3F3F3">
              <a:alpha val="70000"/>
            </a:srgbClr>
          </a:solidFill>
          <a:ln>
            <a:noFill/>
          </a:ln>
        </p:spPr>
        <p:txBody>
          <a:bodyPr anchorCtr="0" anchor="ctr" bIns="93800" lIns="93800" spcFirstLastPara="1" rIns="93800" wrap="square" tIns="93800">
            <a:noAutofit/>
          </a:bodyPr>
          <a:lstStyle/>
          <a:p>
            <a:pPr indent="0" lvl="0" marL="0" rtl="0" algn="l">
              <a:spcBef>
                <a:spcPts val="0"/>
              </a:spcBef>
              <a:spcAft>
                <a:spcPts val="0"/>
              </a:spcAft>
              <a:buNone/>
            </a:pPr>
            <a:r>
              <a:t/>
            </a:r>
            <a:endParaRPr/>
          </a:p>
        </p:txBody>
      </p:sp>
      <p:sp>
        <p:nvSpPr>
          <p:cNvPr id="1288" name="Google Shape;1288;p103"/>
          <p:cNvSpPr/>
          <p:nvPr/>
        </p:nvSpPr>
        <p:spPr>
          <a:xfrm>
            <a:off x="5983171" y="1817102"/>
            <a:ext cx="964882" cy="1512566"/>
          </a:xfrm>
          <a:custGeom>
            <a:rect b="b" l="l" r="r" t="t"/>
            <a:pathLst>
              <a:path extrusionOk="0" h="61750" w="39399">
                <a:moveTo>
                  <a:pt x="39398" y="0"/>
                </a:moveTo>
                <a:lnTo>
                  <a:pt x="1" y="8280"/>
                </a:lnTo>
                <a:lnTo>
                  <a:pt x="1" y="53470"/>
                </a:lnTo>
                <a:lnTo>
                  <a:pt x="39398" y="61749"/>
                </a:lnTo>
                <a:lnTo>
                  <a:pt x="39398" y="0"/>
                </a:lnTo>
                <a:close/>
              </a:path>
            </a:pathLst>
          </a:custGeom>
          <a:solidFill>
            <a:srgbClr val="F3F3F3">
              <a:alpha val="70000"/>
            </a:srgbClr>
          </a:solidFill>
          <a:ln>
            <a:noFill/>
          </a:ln>
        </p:spPr>
        <p:txBody>
          <a:bodyPr anchorCtr="0" anchor="ctr" bIns="93800" lIns="93800" spcFirstLastPara="1" rIns="93800" wrap="square" tIns="93800">
            <a:noAutofit/>
          </a:bodyPr>
          <a:lstStyle/>
          <a:p>
            <a:pPr indent="0" lvl="0" marL="0" rtl="0" algn="l">
              <a:spcBef>
                <a:spcPts val="0"/>
              </a:spcBef>
              <a:spcAft>
                <a:spcPts val="0"/>
              </a:spcAft>
              <a:buNone/>
            </a:pPr>
            <a:r>
              <a:t/>
            </a:r>
            <a:endParaRPr/>
          </a:p>
        </p:txBody>
      </p:sp>
      <p:sp>
        <p:nvSpPr>
          <p:cNvPr id="1289" name="Google Shape;1289;p103"/>
          <p:cNvSpPr/>
          <p:nvPr/>
        </p:nvSpPr>
        <p:spPr>
          <a:xfrm>
            <a:off x="7012492" y="1603150"/>
            <a:ext cx="964343" cy="1940518"/>
          </a:xfrm>
          <a:custGeom>
            <a:rect b="b" l="l" r="r" t="t"/>
            <a:pathLst>
              <a:path extrusionOk="0" h="79221" w="39377">
                <a:moveTo>
                  <a:pt x="39377" y="1"/>
                </a:moveTo>
                <a:lnTo>
                  <a:pt x="0" y="8280"/>
                </a:lnTo>
                <a:lnTo>
                  <a:pt x="0" y="70951"/>
                </a:lnTo>
                <a:lnTo>
                  <a:pt x="39377" y="79220"/>
                </a:lnTo>
                <a:lnTo>
                  <a:pt x="39377" y="1"/>
                </a:lnTo>
                <a:close/>
              </a:path>
            </a:pathLst>
          </a:custGeom>
          <a:solidFill>
            <a:srgbClr val="F3F3F3">
              <a:alpha val="70000"/>
            </a:srgbClr>
          </a:solidFill>
          <a:ln>
            <a:noFill/>
          </a:ln>
        </p:spPr>
        <p:txBody>
          <a:bodyPr anchorCtr="0" anchor="ctr" bIns="93800" lIns="93800" spcFirstLastPara="1" rIns="93800" wrap="square" tIns="93800">
            <a:noAutofit/>
          </a:bodyPr>
          <a:lstStyle/>
          <a:p>
            <a:pPr indent="0" lvl="0" marL="0" rtl="0" algn="l">
              <a:spcBef>
                <a:spcPts val="0"/>
              </a:spcBef>
              <a:spcAft>
                <a:spcPts val="0"/>
              </a:spcAft>
              <a:buNone/>
            </a:pPr>
            <a:r>
              <a:t/>
            </a:r>
            <a:endParaRPr/>
          </a:p>
        </p:txBody>
      </p:sp>
      <p:sp>
        <p:nvSpPr>
          <p:cNvPr id="1290" name="Google Shape;1290;p103"/>
          <p:cNvSpPr/>
          <p:nvPr/>
        </p:nvSpPr>
        <p:spPr>
          <a:xfrm>
            <a:off x="1075800" y="2622600"/>
            <a:ext cx="6995400" cy="1000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cxnSp>
        <p:nvCxnSpPr>
          <p:cNvPr id="1291" name="Google Shape;1291;p103"/>
          <p:cNvCxnSpPr/>
          <p:nvPr/>
        </p:nvCxnSpPr>
        <p:spPr>
          <a:xfrm>
            <a:off x="1149900" y="1372718"/>
            <a:ext cx="0" cy="232500"/>
          </a:xfrm>
          <a:prstGeom prst="straightConnector1">
            <a:avLst/>
          </a:prstGeom>
          <a:noFill/>
          <a:ln cap="flat" cmpd="sng" w="9525">
            <a:solidFill>
              <a:schemeClr val="dk1"/>
            </a:solidFill>
            <a:prstDash val="dot"/>
            <a:round/>
            <a:headEnd len="sm" w="sm" type="none"/>
            <a:tailEnd len="sm" w="sm" type="none"/>
          </a:ln>
        </p:spPr>
      </p:cxnSp>
      <p:cxnSp>
        <p:nvCxnSpPr>
          <p:cNvPr id="1292" name="Google Shape;1292;p103"/>
          <p:cNvCxnSpPr/>
          <p:nvPr/>
        </p:nvCxnSpPr>
        <p:spPr>
          <a:xfrm>
            <a:off x="2176523" y="1370463"/>
            <a:ext cx="0" cy="447600"/>
          </a:xfrm>
          <a:prstGeom prst="straightConnector1">
            <a:avLst/>
          </a:prstGeom>
          <a:noFill/>
          <a:ln cap="flat" cmpd="sng" w="9525">
            <a:solidFill>
              <a:schemeClr val="dk1"/>
            </a:solidFill>
            <a:prstDash val="dot"/>
            <a:round/>
            <a:headEnd len="sm" w="sm" type="none"/>
            <a:tailEnd len="sm" w="sm" type="none"/>
          </a:ln>
        </p:spPr>
      </p:cxnSp>
      <p:cxnSp>
        <p:nvCxnSpPr>
          <p:cNvPr id="1293" name="Google Shape;1293;p103"/>
          <p:cNvCxnSpPr/>
          <p:nvPr/>
        </p:nvCxnSpPr>
        <p:spPr>
          <a:xfrm>
            <a:off x="3208622" y="1370463"/>
            <a:ext cx="0" cy="681600"/>
          </a:xfrm>
          <a:prstGeom prst="straightConnector1">
            <a:avLst/>
          </a:prstGeom>
          <a:noFill/>
          <a:ln cap="flat" cmpd="sng" w="9525">
            <a:solidFill>
              <a:schemeClr val="dk1"/>
            </a:solidFill>
            <a:prstDash val="dot"/>
            <a:round/>
            <a:headEnd len="sm" w="sm" type="none"/>
            <a:tailEnd len="sm" w="sm" type="none"/>
          </a:ln>
        </p:spPr>
      </p:cxnSp>
      <p:cxnSp>
        <p:nvCxnSpPr>
          <p:cNvPr id="1294" name="Google Shape;1294;p103"/>
          <p:cNvCxnSpPr/>
          <p:nvPr/>
        </p:nvCxnSpPr>
        <p:spPr>
          <a:xfrm>
            <a:off x="5990617" y="1372718"/>
            <a:ext cx="0" cy="648600"/>
          </a:xfrm>
          <a:prstGeom prst="straightConnector1">
            <a:avLst/>
          </a:prstGeom>
          <a:noFill/>
          <a:ln cap="flat" cmpd="sng" w="9525">
            <a:solidFill>
              <a:schemeClr val="dk1"/>
            </a:solidFill>
            <a:prstDash val="dot"/>
            <a:round/>
            <a:headEnd len="sm" w="sm" type="none"/>
            <a:tailEnd len="sm" w="sm" type="none"/>
          </a:ln>
        </p:spPr>
      </p:cxnSp>
      <p:cxnSp>
        <p:nvCxnSpPr>
          <p:cNvPr id="1295" name="Google Shape;1295;p103"/>
          <p:cNvCxnSpPr/>
          <p:nvPr/>
        </p:nvCxnSpPr>
        <p:spPr>
          <a:xfrm>
            <a:off x="7020348" y="1348775"/>
            <a:ext cx="0" cy="457200"/>
          </a:xfrm>
          <a:prstGeom prst="straightConnector1">
            <a:avLst/>
          </a:prstGeom>
          <a:noFill/>
          <a:ln cap="flat" cmpd="sng" w="9525">
            <a:solidFill>
              <a:schemeClr val="dk1"/>
            </a:solidFill>
            <a:prstDash val="dot"/>
            <a:round/>
            <a:headEnd len="sm" w="sm" type="none"/>
            <a:tailEnd len="sm" w="sm" type="none"/>
          </a:ln>
        </p:spPr>
      </p:cxnSp>
      <p:cxnSp>
        <p:nvCxnSpPr>
          <p:cNvPr id="1296" name="Google Shape;1296;p103"/>
          <p:cNvCxnSpPr/>
          <p:nvPr/>
        </p:nvCxnSpPr>
        <p:spPr>
          <a:xfrm>
            <a:off x="7972520" y="1348775"/>
            <a:ext cx="0" cy="258000"/>
          </a:xfrm>
          <a:prstGeom prst="straightConnector1">
            <a:avLst/>
          </a:prstGeom>
          <a:noFill/>
          <a:ln cap="flat" cmpd="sng" w="9525">
            <a:solidFill>
              <a:schemeClr val="dk1"/>
            </a:solidFill>
            <a:prstDash val="dot"/>
            <a:round/>
            <a:headEnd len="sm" w="sm" type="none"/>
            <a:tailEnd len="sm" w="sm" type="none"/>
          </a:ln>
        </p:spPr>
      </p:cxnSp>
      <p:cxnSp>
        <p:nvCxnSpPr>
          <p:cNvPr id="1297" name="Google Shape;1297;p103"/>
          <p:cNvCxnSpPr/>
          <p:nvPr/>
        </p:nvCxnSpPr>
        <p:spPr>
          <a:xfrm>
            <a:off x="4955169" y="1368208"/>
            <a:ext cx="0" cy="872400"/>
          </a:xfrm>
          <a:prstGeom prst="straightConnector1">
            <a:avLst/>
          </a:prstGeom>
          <a:noFill/>
          <a:ln cap="flat" cmpd="sng" w="9525">
            <a:solidFill>
              <a:schemeClr val="dk1"/>
            </a:solidFill>
            <a:prstDash val="dot"/>
            <a:round/>
            <a:headEnd len="sm" w="sm" type="none"/>
            <a:tailEnd len="sm" w="sm" type="none"/>
          </a:ln>
        </p:spPr>
      </p:cxnSp>
      <p:cxnSp>
        <p:nvCxnSpPr>
          <p:cNvPr id="1298" name="Google Shape;1298;p103"/>
          <p:cNvCxnSpPr/>
          <p:nvPr/>
        </p:nvCxnSpPr>
        <p:spPr>
          <a:xfrm>
            <a:off x="4244070" y="1370463"/>
            <a:ext cx="0" cy="861300"/>
          </a:xfrm>
          <a:prstGeom prst="straightConnector1">
            <a:avLst/>
          </a:prstGeom>
          <a:noFill/>
          <a:ln cap="flat" cmpd="sng" w="9525">
            <a:solidFill>
              <a:schemeClr val="dk1"/>
            </a:solidFill>
            <a:prstDash val="dot"/>
            <a:round/>
            <a:headEnd len="sm" w="sm" type="none"/>
            <a:tailEnd len="sm" w="sm" type="none"/>
          </a:ln>
        </p:spPr>
      </p:cxnSp>
      <p:sp>
        <p:nvSpPr>
          <p:cNvPr id="1299" name="Google Shape;1299;p103"/>
          <p:cNvSpPr/>
          <p:nvPr/>
        </p:nvSpPr>
        <p:spPr>
          <a:xfrm>
            <a:off x="7094891" y="1394928"/>
            <a:ext cx="658200" cy="449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1" i="0" sz="800" u="none" cap="none" strike="noStrike">
              <a:solidFill>
                <a:srgbClr val="6F6F6F"/>
              </a:solidFill>
              <a:latin typeface="Roboto"/>
              <a:ea typeface="Roboto"/>
              <a:cs typeface="Roboto"/>
              <a:sym typeface="Roboto"/>
            </a:endParaRPr>
          </a:p>
        </p:txBody>
      </p:sp>
      <p:sp>
        <p:nvSpPr>
          <p:cNvPr id="1300" name="Google Shape;1300;p103"/>
          <p:cNvSpPr txBox="1"/>
          <p:nvPr/>
        </p:nvSpPr>
        <p:spPr>
          <a:xfrm>
            <a:off x="5992187" y="1378390"/>
            <a:ext cx="904800" cy="226200"/>
          </a:xfrm>
          <a:prstGeom prst="rect">
            <a:avLst/>
          </a:prstGeom>
          <a:noFill/>
          <a:ln>
            <a:noFill/>
          </a:ln>
        </p:spPr>
        <p:txBody>
          <a:bodyPr anchorCtr="0" anchor="t" bIns="0" lIns="45700" spcFirstLastPara="1" rIns="0" wrap="square" tIns="0">
            <a:noAutofit/>
          </a:bodyPr>
          <a:lstStyle/>
          <a:p>
            <a:pPr indent="0" lvl="0" marL="0" marR="0" rtl="0" algn="l">
              <a:spcBef>
                <a:spcPts val="0"/>
              </a:spcBef>
              <a:spcAft>
                <a:spcPts val="0"/>
              </a:spcAft>
              <a:buNone/>
            </a:pPr>
            <a:r>
              <a:rPr lang="en" sz="800">
                <a:solidFill>
                  <a:schemeClr val="dk1"/>
                </a:solidFill>
                <a:latin typeface="Roboto Medium"/>
                <a:ea typeface="Roboto Medium"/>
                <a:cs typeface="Roboto Medium"/>
                <a:sym typeface="Roboto Medium"/>
              </a:rPr>
              <a:t>Adoption</a:t>
            </a:r>
            <a:endParaRPr i="0" sz="800" u="none" cap="none" strike="noStrike">
              <a:solidFill>
                <a:schemeClr val="dk1"/>
              </a:solidFill>
              <a:latin typeface="Roboto Medium"/>
              <a:ea typeface="Roboto Medium"/>
              <a:cs typeface="Roboto Medium"/>
              <a:sym typeface="Roboto Medium"/>
            </a:endParaRPr>
          </a:p>
        </p:txBody>
      </p:sp>
      <p:sp>
        <p:nvSpPr>
          <p:cNvPr id="1301" name="Google Shape;1301;p103"/>
          <p:cNvSpPr txBox="1"/>
          <p:nvPr/>
        </p:nvSpPr>
        <p:spPr>
          <a:xfrm>
            <a:off x="7020777" y="1378390"/>
            <a:ext cx="1075200" cy="226200"/>
          </a:xfrm>
          <a:prstGeom prst="rect">
            <a:avLst/>
          </a:prstGeom>
          <a:noFill/>
          <a:ln>
            <a:noFill/>
          </a:ln>
        </p:spPr>
        <p:txBody>
          <a:bodyPr anchorCtr="0" anchor="t" bIns="0" lIns="45700" spcFirstLastPara="1" rIns="0" wrap="square" tIns="0">
            <a:noAutofit/>
          </a:bodyPr>
          <a:lstStyle/>
          <a:p>
            <a:pPr indent="0" lvl="0" marL="0" marR="0" rtl="0" algn="l">
              <a:spcBef>
                <a:spcPts val="0"/>
              </a:spcBef>
              <a:spcAft>
                <a:spcPts val="0"/>
              </a:spcAft>
              <a:buNone/>
            </a:pPr>
            <a:r>
              <a:rPr lang="en" sz="800">
                <a:solidFill>
                  <a:schemeClr val="dk1"/>
                </a:solidFill>
                <a:latin typeface="Roboto Medium"/>
                <a:ea typeface="Roboto Medium"/>
                <a:cs typeface="Roboto Medium"/>
                <a:sym typeface="Roboto Medium"/>
              </a:rPr>
              <a:t>Expansion</a:t>
            </a:r>
            <a:endParaRPr i="0" sz="800" u="none" cap="none" strike="noStrike">
              <a:solidFill>
                <a:schemeClr val="dk1"/>
              </a:solidFill>
              <a:latin typeface="Roboto Medium"/>
              <a:ea typeface="Roboto Medium"/>
              <a:cs typeface="Roboto Medium"/>
              <a:sym typeface="Roboto Medium"/>
            </a:endParaRPr>
          </a:p>
        </p:txBody>
      </p:sp>
      <p:sp>
        <p:nvSpPr>
          <p:cNvPr id="1302" name="Google Shape;1302;p103"/>
          <p:cNvSpPr txBox="1"/>
          <p:nvPr/>
        </p:nvSpPr>
        <p:spPr>
          <a:xfrm>
            <a:off x="1156842" y="1378390"/>
            <a:ext cx="904800" cy="226200"/>
          </a:xfrm>
          <a:prstGeom prst="rect">
            <a:avLst/>
          </a:prstGeom>
          <a:noFill/>
          <a:ln>
            <a:noFill/>
          </a:ln>
        </p:spPr>
        <p:txBody>
          <a:bodyPr anchorCtr="0" anchor="t" bIns="0" lIns="45700" spcFirstLastPara="1" rIns="0" wrap="square" tIns="0">
            <a:noAutofit/>
          </a:bodyPr>
          <a:lstStyle/>
          <a:p>
            <a:pPr indent="0" lvl="0" marL="0" marR="0" rtl="0" algn="l">
              <a:spcBef>
                <a:spcPts val="0"/>
              </a:spcBef>
              <a:spcAft>
                <a:spcPts val="0"/>
              </a:spcAft>
              <a:buNone/>
            </a:pPr>
            <a:r>
              <a:rPr i="0" lang="en" sz="800" u="none" cap="none" strike="noStrike">
                <a:solidFill>
                  <a:schemeClr val="dk1"/>
                </a:solidFill>
                <a:latin typeface="Roboto Medium"/>
                <a:ea typeface="Roboto Medium"/>
                <a:cs typeface="Roboto Medium"/>
                <a:sym typeface="Roboto Medium"/>
              </a:rPr>
              <a:t>Awareness</a:t>
            </a:r>
            <a:endParaRPr sz="1100">
              <a:solidFill>
                <a:schemeClr val="dk1"/>
              </a:solidFill>
              <a:latin typeface="Roboto Medium"/>
              <a:ea typeface="Roboto Medium"/>
              <a:cs typeface="Roboto Medium"/>
              <a:sym typeface="Roboto Medium"/>
            </a:endParaRPr>
          </a:p>
        </p:txBody>
      </p:sp>
      <p:sp>
        <p:nvSpPr>
          <p:cNvPr id="1303" name="Google Shape;1303;p103"/>
          <p:cNvSpPr txBox="1"/>
          <p:nvPr/>
        </p:nvSpPr>
        <p:spPr>
          <a:xfrm>
            <a:off x="2185932" y="1378390"/>
            <a:ext cx="904800" cy="226200"/>
          </a:xfrm>
          <a:prstGeom prst="rect">
            <a:avLst/>
          </a:prstGeom>
          <a:noFill/>
          <a:ln>
            <a:noFill/>
          </a:ln>
        </p:spPr>
        <p:txBody>
          <a:bodyPr anchorCtr="0" anchor="t" bIns="0" lIns="45700" spcFirstLastPara="1" rIns="0" wrap="square" tIns="0">
            <a:noAutofit/>
          </a:bodyPr>
          <a:lstStyle/>
          <a:p>
            <a:pPr indent="0" lvl="0" marL="0" marR="0" rtl="0" algn="l">
              <a:spcBef>
                <a:spcPts val="0"/>
              </a:spcBef>
              <a:spcAft>
                <a:spcPts val="0"/>
              </a:spcAft>
              <a:buNone/>
            </a:pPr>
            <a:r>
              <a:rPr i="0" lang="en" sz="800" u="none" cap="none" strike="noStrike">
                <a:solidFill>
                  <a:schemeClr val="dk1"/>
                </a:solidFill>
                <a:latin typeface="Roboto Medium"/>
                <a:ea typeface="Roboto Medium"/>
                <a:cs typeface="Roboto Medium"/>
                <a:sym typeface="Roboto Medium"/>
              </a:rPr>
              <a:t>Education</a:t>
            </a:r>
            <a:endParaRPr sz="1100">
              <a:solidFill>
                <a:schemeClr val="dk1"/>
              </a:solidFill>
              <a:latin typeface="Roboto Medium"/>
              <a:ea typeface="Roboto Medium"/>
              <a:cs typeface="Roboto Medium"/>
              <a:sym typeface="Roboto Medium"/>
            </a:endParaRPr>
          </a:p>
        </p:txBody>
      </p:sp>
      <p:sp>
        <p:nvSpPr>
          <p:cNvPr id="1304" name="Google Shape;1304;p103"/>
          <p:cNvSpPr txBox="1"/>
          <p:nvPr/>
        </p:nvSpPr>
        <p:spPr>
          <a:xfrm>
            <a:off x="3214277" y="1378390"/>
            <a:ext cx="904800" cy="226200"/>
          </a:xfrm>
          <a:prstGeom prst="rect">
            <a:avLst/>
          </a:prstGeom>
          <a:noFill/>
          <a:ln>
            <a:noFill/>
          </a:ln>
        </p:spPr>
        <p:txBody>
          <a:bodyPr anchorCtr="0" anchor="t" bIns="0" lIns="45700" spcFirstLastPara="1" rIns="0" wrap="square" tIns="0">
            <a:noAutofit/>
          </a:bodyPr>
          <a:lstStyle/>
          <a:p>
            <a:pPr indent="0" lvl="0" marL="0" marR="0" rtl="0" algn="l">
              <a:spcBef>
                <a:spcPts val="0"/>
              </a:spcBef>
              <a:spcAft>
                <a:spcPts val="0"/>
              </a:spcAft>
              <a:buNone/>
            </a:pPr>
            <a:r>
              <a:rPr i="0" lang="en" sz="800" u="none" cap="none" strike="noStrike">
                <a:solidFill>
                  <a:schemeClr val="dk1"/>
                </a:solidFill>
                <a:latin typeface="Roboto Medium"/>
                <a:ea typeface="Roboto Medium"/>
                <a:cs typeface="Roboto Medium"/>
                <a:sym typeface="Roboto Medium"/>
              </a:rPr>
              <a:t>Selection</a:t>
            </a:r>
            <a:endParaRPr sz="1100">
              <a:solidFill>
                <a:schemeClr val="dk1"/>
              </a:solidFill>
              <a:latin typeface="Roboto Medium"/>
              <a:ea typeface="Roboto Medium"/>
              <a:cs typeface="Roboto Medium"/>
              <a:sym typeface="Roboto Medium"/>
            </a:endParaRPr>
          </a:p>
        </p:txBody>
      </p:sp>
      <p:sp>
        <p:nvSpPr>
          <p:cNvPr id="1305" name="Google Shape;1305;p103"/>
          <p:cNvSpPr txBox="1"/>
          <p:nvPr/>
        </p:nvSpPr>
        <p:spPr>
          <a:xfrm>
            <a:off x="4958554" y="1378390"/>
            <a:ext cx="904800" cy="226200"/>
          </a:xfrm>
          <a:prstGeom prst="rect">
            <a:avLst/>
          </a:prstGeom>
          <a:noFill/>
          <a:ln>
            <a:noFill/>
          </a:ln>
        </p:spPr>
        <p:txBody>
          <a:bodyPr anchorCtr="0" anchor="t" bIns="0" lIns="45700" spcFirstLastPara="1" rIns="0" wrap="square" tIns="0">
            <a:noAutofit/>
          </a:bodyPr>
          <a:lstStyle/>
          <a:p>
            <a:pPr indent="0" lvl="0" marL="0" marR="0" rtl="0" algn="l">
              <a:spcBef>
                <a:spcPts val="0"/>
              </a:spcBef>
              <a:spcAft>
                <a:spcPts val="0"/>
              </a:spcAft>
              <a:buNone/>
            </a:pPr>
            <a:r>
              <a:rPr lang="en" sz="800">
                <a:solidFill>
                  <a:schemeClr val="dk1"/>
                </a:solidFill>
                <a:latin typeface="Roboto Medium"/>
                <a:ea typeface="Roboto Medium"/>
                <a:cs typeface="Roboto Medium"/>
                <a:sym typeface="Roboto Medium"/>
              </a:rPr>
              <a:t>Implementation</a:t>
            </a:r>
            <a:endParaRPr sz="1100">
              <a:solidFill>
                <a:schemeClr val="dk1"/>
              </a:solidFill>
              <a:latin typeface="Roboto Medium"/>
              <a:ea typeface="Roboto Medium"/>
              <a:cs typeface="Roboto Medium"/>
              <a:sym typeface="Roboto Medium"/>
            </a:endParaRPr>
          </a:p>
        </p:txBody>
      </p:sp>
      <p:sp>
        <p:nvSpPr>
          <p:cNvPr id="1306" name="Google Shape;1306;p103"/>
          <p:cNvSpPr txBox="1"/>
          <p:nvPr/>
        </p:nvSpPr>
        <p:spPr>
          <a:xfrm>
            <a:off x="4249017" y="1378390"/>
            <a:ext cx="701700" cy="226200"/>
          </a:xfrm>
          <a:prstGeom prst="rect">
            <a:avLst/>
          </a:prstGeom>
          <a:noFill/>
          <a:ln>
            <a:noFill/>
          </a:ln>
        </p:spPr>
        <p:txBody>
          <a:bodyPr anchorCtr="0" anchor="t" bIns="0" lIns="45700" spcFirstLastPara="1" rIns="0" wrap="square" tIns="0">
            <a:noAutofit/>
          </a:bodyPr>
          <a:lstStyle/>
          <a:p>
            <a:pPr indent="0" lvl="0" marL="0" marR="0" rtl="0" algn="l">
              <a:spcBef>
                <a:spcPts val="0"/>
              </a:spcBef>
              <a:spcAft>
                <a:spcPts val="0"/>
              </a:spcAft>
              <a:buNone/>
            </a:pPr>
            <a:r>
              <a:rPr i="0" lang="en" sz="800" u="none" cap="none" strike="noStrike">
                <a:solidFill>
                  <a:schemeClr val="dk1"/>
                </a:solidFill>
                <a:latin typeface="Roboto Medium"/>
                <a:ea typeface="Roboto Medium"/>
                <a:cs typeface="Roboto Medium"/>
                <a:sym typeface="Roboto Medium"/>
              </a:rPr>
              <a:t>Commit</a:t>
            </a:r>
            <a:endParaRPr sz="1100">
              <a:solidFill>
                <a:schemeClr val="dk1"/>
              </a:solidFill>
              <a:latin typeface="Roboto Medium"/>
              <a:ea typeface="Roboto Medium"/>
              <a:cs typeface="Roboto Medium"/>
              <a:sym typeface="Roboto Medium"/>
            </a:endParaRPr>
          </a:p>
        </p:txBody>
      </p:sp>
      <p:sp>
        <p:nvSpPr>
          <p:cNvPr id="1307" name="Google Shape;1307;p103"/>
          <p:cNvSpPr/>
          <p:nvPr/>
        </p:nvSpPr>
        <p:spPr>
          <a:xfrm>
            <a:off x="593042" y="1103118"/>
            <a:ext cx="7976048" cy="1519853"/>
          </a:xfrm>
          <a:custGeom>
            <a:rect b="b" l="l" r="r" t="t"/>
            <a:pathLst>
              <a:path extrusionOk="0" h="73105" w="301125">
                <a:moveTo>
                  <a:pt x="288593" y="69276"/>
                </a:moveTo>
                <a:lnTo>
                  <a:pt x="301125" y="69276"/>
                </a:lnTo>
                <a:lnTo>
                  <a:pt x="301125" y="0"/>
                </a:lnTo>
                <a:lnTo>
                  <a:pt x="0" y="0"/>
                </a:lnTo>
                <a:lnTo>
                  <a:pt x="0" y="73105"/>
                </a:lnTo>
                <a:lnTo>
                  <a:pt x="16362" y="73105"/>
                </a:lnTo>
              </a:path>
            </a:pathLst>
          </a:custGeom>
          <a:noFill/>
          <a:ln cap="flat" cmpd="sng" w="19050">
            <a:solidFill>
              <a:schemeClr val="dk1"/>
            </a:solidFill>
            <a:prstDash val="solid"/>
            <a:round/>
            <a:headEnd len="sm" w="sm" type="none"/>
            <a:tailEnd len="med" w="med" type="triangl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8" name="Google Shape;1308;p103"/>
          <p:cNvSpPr txBox="1"/>
          <p:nvPr/>
        </p:nvSpPr>
        <p:spPr>
          <a:xfrm>
            <a:off x="3205800" y="991350"/>
            <a:ext cx="2750100" cy="199500"/>
          </a:xfrm>
          <a:prstGeom prst="rect">
            <a:avLst/>
          </a:prstGeom>
          <a:solidFill>
            <a:srgbClr val="FFFFFF"/>
          </a:solidFill>
          <a:ln>
            <a:noFill/>
          </a:ln>
        </p:spPr>
        <p:txBody>
          <a:bodyPr anchorCtr="0" anchor="ctr" bIns="91425" lIns="0" spcFirstLastPara="1" rIns="0" wrap="square" tIns="91425">
            <a:noAutofit/>
          </a:bodyPr>
          <a:lstStyle/>
          <a:p>
            <a:pPr indent="0" lvl="0" marL="0" marR="0" rtl="0" algn="ctr">
              <a:spcBef>
                <a:spcPts val="0"/>
              </a:spcBef>
              <a:spcAft>
                <a:spcPts val="0"/>
              </a:spcAft>
              <a:buNone/>
            </a:pPr>
            <a:r>
              <a:rPr i="0" lang="en" sz="900" u="none" cap="none" strike="noStrike">
                <a:solidFill>
                  <a:schemeClr val="dk1"/>
                </a:solidFill>
                <a:latin typeface="Roboto"/>
                <a:ea typeface="Roboto"/>
                <a:cs typeface="Roboto"/>
                <a:sym typeface="Roboto"/>
              </a:rPr>
              <a:t>Recurring Revenue is the result of recurring impact</a:t>
            </a:r>
            <a:endParaRPr i="0" sz="900" u="none" cap="none" strike="noStrike">
              <a:solidFill>
                <a:schemeClr val="dk1"/>
              </a:solidFill>
              <a:latin typeface="Roboto"/>
              <a:ea typeface="Roboto"/>
              <a:cs typeface="Roboto"/>
              <a:sym typeface="Roboto"/>
            </a:endParaRPr>
          </a:p>
        </p:txBody>
      </p:sp>
      <p:graphicFrame>
        <p:nvGraphicFramePr>
          <p:cNvPr id="1309" name="Google Shape;1309;p103"/>
          <p:cNvGraphicFramePr/>
          <p:nvPr/>
        </p:nvGraphicFramePr>
        <p:xfrm>
          <a:off x="7243487" y="5495575"/>
          <a:ext cx="3000000" cy="3000000"/>
        </p:xfrm>
        <a:graphic>
          <a:graphicData uri="http://schemas.openxmlformats.org/drawingml/2006/table">
            <a:tbl>
              <a:tblPr>
                <a:noFill/>
                <a:tableStyleId>{B24D8F29-8BFC-480A-888C-5B6427A3F8AF}</a:tableStyleId>
              </a:tblPr>
              <a:tblGrid>
                <a:gridCol w="1147900"/>
                <a:gridCol w="958175"/>
                <a:gridCol w="1111250"/>
                <a:gridCol w="1031250"/>
                <a:gridCol w="715000"/>
                <a:gridCol w="1024400"/>
                <a:gridCol w="1038150"/>
                <a:gridCol w="948750"/>
                <a:gridCol w="1161900"/>
              </a:tblGrid>
              <a:tr h="387250">
                <a:tc rowSpan="4">
                  <a:txBody>
                    <a:bodyPr/>
                    <a:lstStyle/>
                    <a:p>
                      <a:pPr indent="0" lvl="0" marL="0" rtl="0" algn="l">
                        <a:spcBef>
                          <a:spcPts val="0"/>
                        </a:spcBef>
                        <a:spcAft>
                          <a:spcPts val="0"/>
                        </a:spcAft>
                        <a:buNone/>
                      </a:pPr>
                      <a:r>
                        <a:rPr b="1" lang="en" sz="1100">
                          <a:solidFill>
                            <a:schemeClr val="dk1"/>
                          </a:solidFill>
                          <a:latin typeface="Barlow"/>
                          <a:ea typeface="Barlow"/>
                          <a:cs typeface="Barlow"/>
                          <a:sym typeface="Barlow"/>
                        </a:rPr>
                        <a:t>Assistive</a:t>
                      </a:r>
                      <a:endParaRPr b="1" sz="1100">
                        <a:solidFill>
                          <a:schemeClr val="dk1"/>
                        </a:solidFill>
                        <a:latin typeface="Barlow"/>
                        <a:ea typeface="Barlow"/>
                        <a:cs typeface="Barlow"/>
                        <a:sym typeface="Barlow"/>
                      </a:endParaRPr>
                    </a:p>
                  </a:txBody>
                  <a:tcPr marT="0" marB="0" marR="91450" marL="1829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700">
                          <a:solidFill>
                            <a:schemeClr val="dk1"/>
                          </a:solidFill>
                          <a:latin typeface="Barlow Light"/>
                          <a:ea typeface="Barlow Light"/>
                          <a:cs typeface="Barlow Light"/>
                          <a:sym typeface="Barlow Light"/>
                        </a:rPr>
                        <a:t>AI-driven SEO-optimized page creation</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700">
                          <a:solidFill>
                            <a:schemeClr val="dk1"/>
                          </a:solidFill>
                          <a:latin typeface="Barlow Light"/>
                          <a:ea typeface="Barlow Light"/>
                          <a:cs typeface="Barlow Light"/>
                          <a:sym typeface="Barlow Light"/>
                        </a:rPr>
                        <a:t>AI conversational training for SDR ramp-up</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700">
                          <a:solidFill>
                            <a:schemeClr val="dk1"/>
                          </a:solidFill>
                          <a:latin typeface="Barlow Light"/>
                          <a:ea typeface="Barlow Light"/>
                          <a:cs typeface="Barlow Light"/>
                          <a:sym typeface="Barlow Light"/>
                        </a:rPr>
                        <a:t>AI-powered account insight surfacing</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700">
                          <a:solidFill>
                            <a:schemeClr val="dk1"/>
                          </a:solidFill>
                          <a:latin typeface="Barlow Light"/>
                          <a:ea typeface="Barlow Light"/>
                          <a:cs typeface="Barlow Light"/>
                          <a:sym typeface="Barlow Light"/>
                        </a:rPr>
                        <a:t>AI-driven user activation workflows</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700">
                          <a:solidFill>
                            <a:schemeClr val="dk1"/>
                          </a:solidFill>
                          <a:latin typeface="Barlow Light"/>
                          <a:ea typeface="Barlow Light"/>
                          <a:cs typeface="Barlow Light"/>
                          <a:sym typeface="Barlow Light"/>
                        </a:rPr>
                        <a:t>AI-enhanced support response and documentation</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700">
                          <a:solidFill>
                            <a:schemeClr val="dk1"/>
                          </a:solidFill>
                          <a:latin typeface="Barlow Light"/>
                          <a:ea typeface="Barlow Light"/>
                          <a:cs typeface="Barlow Light"/>
                          <a:sym typeface="Barlow Light"/>
                        </a:rPr>
                        <a:t>AI competitor intelligence workflows</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b="0" i="0" sz="800" u="none" cap="none" strike="noStrike">
                        <a:solidFill>
                          <a:schemeClr val="dk1"/>
                        </a:solidFill>
                        <a:latin typeface="Roboto"/>
                        <a:ea typeface="Roboto"/>
                        <a:cs typeface="Roboto"/>
                        <a:sym typeface="Roboto"/>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7250">
                <a:tc vMerge="1"/>
                <a:tc>
                  <a:txBody>
                    <a:bodyPr/>
                    <a:lstStyle/>
                    <a:p>
                      <a:pPr indent="0" lvl="0" marL="0" marR="0" rtl="0" algn="ctr">
                        <a:lnSpc>
                          <a:spcPct val="115000"/>
                        </a:lnSpc>
                        <a:spcBef>
                          <a:spcPts val="0"/>
                        </a:spcBef>
                        <a:spcAft>
                          <a:spcPts val="0"/>
                        </a:spcAft>
                        <a:buClr>
                          <a:srgbClr val="000000"/>
                        </a:buClr>
                        <a:buSzPts val="1100"/>
                        <a:buFont typeface="Arial"/>
                        <a:buNone/>
                      </a:pPr>
                      <a:r>
                        <a:rPr lang="en" sz="700">
                          <a:solidFill>
                            <a:schemeClr val="dk1"/>
                          </a:solidFill>
                          <a:latin typeface="Barlow Light"/>
                          <a:ea typeface="Barlow Light"/>
                          <a:cs typeface="Barlow Light"/>
                          <a:sym typeface="Barlow Light"/>
                        </a:rPr>
                        <a:t>AI-powered conversational experience</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700">
                          <a:solidFill>
                            <a:schemeClr val="dk1"/>
                          </a:solidFill>
                          <a:latin typeface="Barlow Light"/>
                          <a:ea typeface="Barlow Light"/>
                          <a:cs typeface="Barlow Light"/>
                          <a:sym typeface="Barlow Light"/>
                        </a:rPr>
                        <a:t>AI-embedded SPICED account planning templates</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700">
                          <a:solidFill>
                            <a:schemeClr val="dk1"/>
                          </a:solidFill>
                          <a:latin typeface="Barlow Light"/>
                          <a:ea typeface="Barlow Light"/>
                          <a:cs typeface="Barlow Light"/>
                          <a:sym typeface="Barlow Light"/>
                        </a:rPr>
                        <a:t>In-call AI assistant for CRM data capture</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700">
                          <a:solidFill>
                            <a:schemeClr val="dk1"/>
                          </a:solidFill>
                          <a:latin typeface="Barlow Light"/>
                          <a:ea typeface="Barlow Light"/>
                          <a:cs typeface="Barlow Light"/>
                          <a:sym typeface="Barlow Light"/>
                        </a:rPr>
                        <a:t>AI-powered internal knowledge retrieval</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700">
                          <a:solidFill>
                            <a:schemeClr val="dk1"/>
                          </a:solidFill>
                          <a:latin typeface="Barlow Light"/>
                          <a:ea typeface="Barlow Light"/>
                          <a:cs typeface="Barlow Light"/>
                          <a:sym typeface="Barlow Light"/>
                        </a:rPr>
                        <a:t>AI conversational upsell insights</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b="0" i="0" sz="800" u="none" cap="none" strike="noStrike">
                        <a:solidFill>
                          <a:schemeClr val="dk1"/>
                        </a:solidFill>
                        <a:latin typeface="Roboto"/>
                        <a:ea typeface="Roboto"/>
                        <a:cs typeface="Roboto"/>
                        <a:sym typeface="Roboto"/>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7250">
                <a:tc vMerge="1"/>
                <a:tc>
                  <a:txBody>
                    <a:bodyPr/>
                    <a:lstStyle/>
                    <a:p>
                      <a:pPr indent="0" lvl="0" marL="0" marR="0" rtl="0" algn="ctr">
                        <a:lnSpc>
                          <a:spcPct val="115000"/>
                        </a:lnSpc>
                        <a:spcBef>
                          <a:spcPts val="0"/>
                        </a:spcBef>
                        <a:spcAft>
                          <a:spcPts val="0"/>
                        </a:spcAft>
                        <a:buClr>
                          <a:srgbClr val="000000"/>
                        </a:buClr>
                        <a:buSzPts val="1100"/>
                        <a:buFont typeface="Arial"/>
                        <a:buNone/>
                      </a:pPr>
                      <a:r>
                        <a:rPr lang="en" sz="700">
                          <a:solidFill>
                            <a:schemeClr val="dk1"/>
                          </a:solidFill>
                          <a:latin typeface="Barlow Light"/>
                          <a:ea typeface="Barlow Light"/>
                          <a:cs typeface="Barlow Light"/>
                          <a:sym typeface="Barlow Light"/>
                        </a:rPr>
                        <a:t>AI-driven GTM campaign asset generation</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700">
                          <a:solidFill>
                            <a:schemeClr val="dk1"/>
                          </a:solidFill>
                          <a:latin typeface="Barlow Light"/>
                          <a:ea typeface="Barlow Light"/>
                          <a:cs typeface="Barlow Light"/>
                          <a:sym typeface="Barlow Light"/>
                        </a:rPr>
                        <a:t>AI-enhanced prospecting signal integration</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700">
                          <a:solidFill>
                            <a:schemeClr val="dk1"/>
                          </a:solidFill>
                          <a:latin typeface="Barlow Light"/>
                          <a:ea typeface="Barlow Light"/>
                          <a:cs typeface="Barlow Light"/>
                          <a:sym typeface="Barlow Light"/>
                        </a:rPr>
                        <a:t>Automated AI-driven call review</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b="0" i="0" sz="800" u="none" cap="none" strike="noStrike">
                        <a:solidFill>
                          <a:schemeClr val="dk1"/>
                        </a:solidFill>
                        <a:latin typeface="Roboto"/>
                        <a:ea typeface="Roboto"/>
                        <a:cs typeface="Roboto"/>
                        <a:sym typeface="Roboto"/>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7250">
                <a:tc vMerge="1"/>
                <a:tc>
                  <a:txBody>
                    <a:bodyPr/>
                    <a:lstStyle/>
                    <a:p>
                      <a:pPr indent="0" lvl="0" marL="0" marR="0" rtl="0" algn="ctr">
                        <a:lnSpc>
                          <a:spcPct val="115000"/>
                        </a:lnSpc>
                        <a:spcBef>
                          <a:spcPts val="0"/>
                        </a:spcBef>
                        <a:spcAft>
                          <a:spcPts val="0"/>
                        </a:spcAft>
                        <a:buClr>
                          <a:srgbClr val="000000"/>
                        </a:buClr>
                        <a:buSzPts val="1100"/>
                        <a:buFont typeface="Arial"/>
                        <a:buNone/>
                      </a:pPr>
                      <a:r>
                        <a:rPr lang="en" sz="700">
                          <a:solidFill>
                            <a:schemeClr val="dk1"/>
                          </a:solidFill>
                          <a:latin typeface="Barlow Light"/>
                          <a:ea typeface="Barlow Light"/>
                          <a:cs typeface="Barlow Light"/>
                          <a:sym typeface="Barlow Light"/>
                        </a:rPr>
                        <a:t>AI-enhanced social campaign optimization</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700">
                          <a:solidFill>
                            <a:schemeClr val="dk1"/>
                          </a:solidFill>
                          <a:latin typeface="Barlow Light"/>
                          <a:ea typeface="Barlow Light"/>
                          <a:cs typeface="Barlow Light"/>
                          <a:sym typeface="Barlow Light"/>
                        </a:rPr>
                        <a:t>Causal AI modeling for content strategy forecasting</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700">
                          <a:solidFill>
                            <a:schemeClr val="dk1"/>
                          </a:solidFill>
                          <a:latin typeface="Barlow Light"/>
                          <a:ea typeface="Barlow Light"/>
                          <a:cs typeface="Barlow Light"/>
                          <a:sym typeface="Barlow Light"/>
                        </a:rPr>
                        <a:t>Real-time playbook adherence and CRM automation</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b="0" i="0" sz="800" u="none" cap="none" strike="noStrike">
                        <a:solidFill>
                          <a:schemeClr val="dk1"/>
                        </a:solidFill>
                        <a:latin typeface="Roboto"/>
                        <a:ea typeface="Roboto"/>
                        <a:cs typeface="Roboto"/>
                        <a:sym typeface="Roboto"/>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7250">
                <a:tc>
                  <a:txBody>
                    <a:bodyPr/>
                    <a:lstStyle/>
                    <a:p>
                      <a:pPr indent="0" lvl="0" marL="0" marR="0" rtl="0" algn="l">
                        <a:lnSpc>
                          <a:spcPct val="100000"/>
                        </a:lnSpc>
                        <a:spcBef>
                          <a:spcPts val="0"/>
                        </a:spcBef>
                        <a:spcAft>
                          <a:spcPts val="0"/>
                        </a:spcAft>
                        <a:buClr>
                          <a:srgbClr val="000000"/>
                        </a:buClr>
                        <a:buSzPts val="700"/>
                        <a:buFont typeface="Arial"/>
                        <a:buNone/>
                      </a:pPr>
                      <a:r>
                        <a:rPr b="1" lang="en" sz="1100">
                          <a:solidFill>
                            <a:schemeClr val="dk1"/>
                          </a:solidFill>
                          <a:latin typeface="Barlow"/>
                          <a:ea typeface="Barlow"/>
                          <a:cs typeface="Barlow"/>
                          <a:sym typeface="Barlow"/>
                        </a:rPr>
                        <a:t>Agentic</a:t>
                      </a:r>
                      <a:endParaRPr b="1" sz="1100" u="none" cap="none" strike="noStrike">
                        <a:solidFill>
                          <a:schemeClr val="dk1"/>
                        </a:solidFill>
                        <a:latin typeface="Barlow"/>
                        <a:ea typeface="Barlow"/>
                        <a:cs typeface="Barlow"/>
                        <a:sym typeface="Barlow"/>
                      </a:endParaRPr>
                    </a:p>
                  </a:txBody>
                  <a:tcPr marT="0" marB="0" marR="91450" marL="1829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700">
                          <a:solidFill>
                            <a:schemeClr val="dk1"/>
                          </a:solidFill>
                          <a:latin typeface="Barlow Light"/>
                          <a:ea typeface="Barlow Light"/>
                          <a:cs typeface="Barlow Light"/>
                          <a:sym typeface="Barlow Light"/>
                        </a:rPr>
                        <a:t>Event call nurturing </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700">
                          <a:solidFill>
                            <a:schemeClr val="dk1"/>
                          </a:solidFill>
                          <a:latin typeface="Barlow Light"/>
                          <a:ea typeface="Barlow Light"/>
                          <a:cs typeface="Barlow Light"/>
                          <a:sym typeface="Barlow Light"/>
                        </a:rPr>
                        <a:t>AI SDR</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700">
                          <a:solidFill>
                            <a:schemeClr val="dk1"/>
                          </a:solidFill>
                          <a:latin typeface="Barlow Light"/>
                          <a:ea typeface="Barlow Light"/>
                          <a:cs typeface="Barlow Light"/>
                          <a:sym typeface="Barlow Light"/>
                        </a:rPr>
                        <a:t>AI Solution Engineer</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700">
                          <a:solidFill>
                            <a:schemeClr val="dk1"/>
                          </a:solidFill>
                          <a:latin typeface="Barlow Light"/>
                          <a:ea typeface="Barlow Light"/>
                          <a:cs typeface="Barlow Light"/>
                          <a:sym typeface="Barlow Light"/>
                        </a:rPr>
                        <a:t>AI Onboarding Agent</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700">
                          <a:solidFill>
                            <a:schemeClr val="dk1"/>
                          </a:solidFill>
                          <a:latin typeface="Barlow Light"/>
                          <a:ea typeface="Barlow Light"/>
                          <a:cs typeface="Barlow Light"/>
                          <a:sym typeface="Barlow Light"/>
                        </a:rPr>
                        <a:t>AI Health Monitoring Agent</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700">
                          <a:solidFill>
                            <a:schemeClr val="dk1"/>
                          </a:solidFill>
                          <a:latin typeface="Barlow Light"/>
                          <a:ea typeface="Barlow Light"/>
                          <a:cs typeface="Barlow Light"/>
                          <a:sym typeface="Barlow Light"/>
                        </a:rPr>
                        <a:t>AI Expansion Agent (revenue operating system)</a:t>
                      </a:r>
                      <a:endParaRPr i="0" sz="700" u="none" cap="none" strike="noStrike">
                        <a:solidFill>
                          <a:schemeClr val="dk1"/>
                        </a:solidFill>
                        <a:latin typeface="Barlow Light"/>
                        <a:ea typeface="Barlow Light"/>
                        <a:cs typeface="Barlow Light"/>
                        <a:sym typeface="Barlow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b="0" i="0" sz="800" u="none" cap="none" strike="noStrike">
                        <a:solidFill>
                          <a:schemeClr val="dk1"/>
                        </a:solidFill>
                        <a:latin typeface="Roboto"/>
                        <a:ea typeface="Roboto"/>
                        <a:cs typeface="Roboto"/>
                        <a:sym typeface="Roboto"/>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1310" name="Google Shape;1310;p103"/>
          <p:cNvSpPr txBox="1"/>
          <p:nvPr/>
        </p:nvSpPr>
        <p:spPr>
          <a:xfrm>
            <a:off x="272602" y="102839"/>
            <a:ext cx="1792500" cy="429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chemeClr val="accent1"/>
                </a:solidFill>
                <a:latin typeface="Lexend Light"/>
                <a:ea typeface="Lexend Light"/>
                <a:cs typeface="Lexend Light"/>
                <a:sym typeface="Lexend Light"/>
              </a:rPr>
              <a:t>06 TEMPLATE</a:t>
            </a:r>
            <a:endParaRPr sz="1200">
              <a:solidFill>
                <a:schemeClr val="accent1"/>
              </a:solidFill>
              <a:latin typeface="Lexend Light"/>
              <a:ea typeface="Lexend Light"/>
              <a:cs typeface="Lexend Light"/>
              <a:sym typeface="Lexend Light"/>
            </a:endParaRPr>
          </a:p>
        </p:txBody>
      </p:sp>
      <p:sp>
        <p:nvSpPr>
          <p:cNvPr id="1311" name="Google Shape;1311;p103"/>
          <p:cNvSpPr txBox="1"/>
          <p:nvPr/>
        </p:nvSpPr>
        <p:spPr>
          <a:xfrm>
            <a:off x="2505900" y="134825"/>
            <a:ext cx="4132200" cy="365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042">
                <a:solidFill>
                  <a:schemeClr val="dk1"/>
                </a:solidFill>
                <a:latin typeface="Lexend Medium"/>
                <a:ea typeface="Lexend Medium"/>
                <a:cs typeface="Lexend Medium"/>
                <a:sym typeface="Lexend Medium"/>
              </a:rPr>
              <a:t>AI ADOPTION</a:t>
            </a:r>
            <a:endParaRPr sz="2042">
              <a:solidFill>
                <a:schemeClr val="dk1"/>
              </a:solidFill>
              <a:latin typeface="Lexend Medium"/>
              <a:ea typeface="Lexend Medium"/>
              <a:cs typeface="Lexend Medium"/>
              <a:sym typeface="Lexend Medium"/>
            </a:endParaRPr>
          </a:p>
        </p:txBody>
      </p:sp>
      <p:grpSp>
        <p:nvGrpSpPr>
          <p:cNvPr id="1312" name="Google Shape;1312;p103"/>
          <p:cNvGrpSpPr/>
          <p:nvPr/>
        </p:nvGrpSpPr>
        <p:grpSpPr>
          <a:xfrm>
            <a:off x="7927828" y="222172"/>
            <a:ext cx="951591" cy="252027"/>
            <a:chOff x="6869668" y="85200"/>
            <a:chExt cx="1303014" cy="345100"/>
          </a:xfrm>
        </p:grpSpPr>
        <p:pic>
          <p:nvPicPr>
            <p:cNvPr id="1313" name="Google Shape;1313;p103" title="Group 24.png"/>
            <p:cNvPicPr preferRelativeResize="0"/>
            <p:nvPr/>
          </p:nvPicPr>
          <p:blipFill>
            <a:blip r:embed="rId3">
              <a:alphaModFix/>
            </a:blip>
            <a:stretch>
              <a:fillRect/>
            </a:stretch>
          </p:blipFill>
          <p:spPr>
            <a:xfrm>
              <a:off x="6869668" y="85200"/>
              <a:ext cx="1303014" cy="334800"/>
            </a:xfrm>
            <a:prstGeom prst="rect">
              <a:avLst/>
            </a:prstGeom>
            <a:noFill/>
            <a:ln>
              <a:noFill/>
            </a:ln>
          </p:spPr>
        </p:pic>
        <p:sp>
          <p:nvSpPr>
            <p:cNvPr id="1314" name="Google Shape;1314;p103"/>
            <p:cNvSpPr/>
            <p:nvPr/>
          </p:nvSpPr>
          <p:spPr>
            <a:xfrm>
              <a:off x="7248100" y="307900"/>
              <a:ext cx="187500" cy="122400"/>
            </a:xfrm>
            <a:prstGeom prst="rect">
              <a:avLst/>
            </a:prstGeom>
            <a:solidFill>
              <a:srgbClr val="FFFFFF"/>
            </a:solidFill>
            <a:ln>
              <a:noFill/>
            </a:ln>
          </p:spPr>
          <p:txBody>
            <a:bodyPr anchorCtr="0" anchor="ctr" bIns="66775" lIns="66775" spcFirstLastPara="1" rIns="66775" wrap="square" tIns="66775">
              <a:noAutofit/>
            </a:bodyPr>
            <a:lstStyle/>
            <a:p>
              <a:pPr indent="0" lvl="0" marL="0" rtl="0" algn="ctr">
                <a:spcBef>
                  <a:spcPts val="0"/>
                </a:spcBef>
                <a:spcAft>
                  <a:spcPts val="0"/>
                </a:spcAft>
                <a:buNone/>
              </a:pPr>
              <a:r>
                <a:t/>
              </a:r>
              <a:endParaRPr sz="1022">
                <a:latin typeface="Roboto"/>
                <a:ea typeface="Roboto"/>
                <a:cs typeface="Roboto"/>
                <a:sym typeface="Roboto"/>
              </a:endParaRPr>
            </a:p>
          </p:txBody>
        </p:sp>
        <p:pic>
          <p:nvPicPr>
            <p:cNvPr id="1315" name="Google Shape;1315;p103" title="Group 24.png"/>
            <p:cNvPicPr preferRelativeResize="0"/>
            <p:nvPr/>
          </p:nvPicPr>
          <p:blipFill rotWithShape="1">
            <a:blip r:embed="rId4">
              <a:alphaModFix/>
            </a:blip>
            <a:srcRect b="-3032" l="0" r="56563" t="67854"/>
            <a:stretch/>
          </p:blipFill>
          <p:spPr>
            <a:xfrm>
              <a:off x="6869675" y="312375"/>
              <a:ext cx="565974" cy="117775"/>
            </a:xfrm>
            <a:prstGeom prst="rect">
              <a:avLst/>
            </a:prstGeom>
            <a:noFill/>
            <a:ln>
              <a:noFill/>
            </a:ln>
          </p:spPr>
        </p:pic>
      </p:grpSp>
      <p:sp>
        <p:nvSpPr>
          <p:cNvPr id="1316" name="Google Shape;1316;p103"/>
          <p:cNvSpPr/>
          <p:nvPr/>
        </p:nvSpPr>
        <p:spPr>
          <a:xfrm rot="10800000">
            <a:off x="1101225" y="2567050"/>
            <a:ext cx="112500" cy="112500"/>
          </a:xfrm>
          <a:prstGeom prst="pie">
            <a:avLst>
              <a:gd fmla="val 10811489"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17" name="Google Shape;1317;p103"/>
          <p:cNvSpPr/>
          <p:nvPr/>
        </p:nvSpPr>
        <p:spPr>
          <a:xfrm rot="10800000">
            <a:off x="1101225" y="3010872"/>
            <a:ext cx="112500" cy="112500"/>
          </a:xfrm>
          <a:prstGeom prst="pie">
            <a:avLst>
              <a:gd fmla="val 10811489"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18" name="Google Shape;1318;p103"/>
          <p:cNvSpPr/>
          <p:nvPr/>
        </p:nvSpPr>
        <p:spPr>
          <a:xfrm rot="10800000">
            <a:off x="1101225" y="3454026"/>
            <a:ext cx="112500" cy="112500"/>
          </a:xfrm>
          <a:prstGeom prst="pie">
            <a:avLst>
              <a:gd fmla="val 10811489"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19" name="Google Shape;1319;p103"/>
          <p:cNvSpPr/>
          <p:nvPr/>
        </p:nvSpPr>
        <p:spPr>
          <a:xfrm rot="10800000">
            <a:off x="1101225" y="3892497"/>
            <a:ext cx="112500" cy="112500"/>
          </a:xfrm>
          <a:prstGeom prst="pie">
            <a:avLst>
              <a:gd fmla="val 10811489"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20" name="Google Shape;1320;p103"/>
          <p:cNvSpPr/>
          <p:nvPr/>
        </p:nvSpPr>
        <p:spPr>
          <a:xfrm rot="10800000">
            <a:off x="1101225" y="4335650"/>
            <a:ext cx="112500" cy="112500"/>
          </a:xfrm>
          <a:prstGeom prst="pie">
            <a:avLst>
              <a:gd fmla="val 10811489"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21" name="Google Shape;1321;p103"/>
          <p:cNvSpPr/>
          <p:nvPr/>
        </p:nvSpPr>
        <p:spPr>
          <a:xfrm rot="10800000">
            <a:off x="2086474" y="2567050"/>
            <a:ext cx="112500" cy="112500"/>
          </a:xfrm>
          <a:prstGeom prst="pie">
            <a:avLst>
              <a:gd fmla="val 10811489"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22" name="Google Shape;1322;p103"/>
          <p:cNvSpPr/>
          <p:nvPr/>
        </p:nvSpPr>
        <p:spPr>
          <a:xfrm rot="10800000">
            <a:off x="2086474" y="3010872"/>
            <a:ext cx="112500" cy="112500"/>
          </a:xfrm>
          <a:prstGeom prst="pie">
            <a:avLst>
              <a:gd fmla="val 10811489"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23" name="Google Shape;1323;p103"/>
          <p:cNvSpPr/>
          <p:nvPr/>
        </p:nvSpPr>
        <p:spPr>
          <a:xfrm rot="10800000">
            <a:off x="2086474" y="3454026"/>
            <a:ext cx="112500" cy="112500"/>
          </a:xfrm>
          <a:prstGeom prst="pie">
            <a:avLst>
              <a:gd fmla="val 10811489"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24" name="Google Shape;1324;p103"/>
          <p:cNvSpPr/>
          <p:nvPr/>
        </p:nvSpPr>
        <p:spPr>
          <a:xfrm rot="10800000">
            <a:off x="2086474" y="3892497"/>
            <a:ext cx="112500" cy="112500"/>
          </a:xfrm>
          <a:prstGeom prst="pie">
            <a:avLst>
              <a:gd fmla="val 10811489"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25" name="Google Shape;1325;p103"/>
          <p:cNvSpPr/>
          <p:nvPr/>
        </p:nvSpPr>
        <p:spPr>
          <a:xfrm rot="10800000">
            <a:off x="2086474" y="4335650"/>
            <a:ext cx="112500" cy="112500"/>
          </a:xfrm>
          <a:prstGeom prst="pie">
            <a:avLst>
              <a:gd fmla="val 10811489"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26" name="Google Shape;1326;p103"/>
          <p:cNvSpPr/>
          <p:nvPr/>
        </p:nvSpPr>
        <p:spPr>
          <a:xfrm rot="10800000">
            <a:off x="3121167" y="2567050"/>
            <a:ext cx="112500" cy="112500"/>
          </a:xfrm>
          <a:prstGeom prst="pie">
            <a:avLst>
              <a:gd fmla="val 10811489"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27" name="Google Shape;1327;p103"/>
          <p:cNvSpPr/>
          <p:nvPr/>
        </p:nvSpPr>
        <p:spPr>
          <a:xfrm rot="10800000">
            <a:off x="3121167" y="3010872"/>
            <a:ext cx="112500" cy="112500"/>
          </a:xfrm>
          <a:prstGeom prst="pie">
            <a:avLst>
              <a:gd fmla="val 10811489"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28" name="Google Shape;1328;p103"/>
          <p:cNvSpPr/>
          <p:nvPr/>
        </p:nvSpPr>
        <p:spPr>
          <a:xfrm rot="10800000">
            <a:off x="3121167" y="3454026"/>
            <a:ext cx="112500" cy="112500"/>
          </a:xfrm>
          <a:prstGeom prst="pie">
            <a:avLst>
              <a:gd fmla="val 10811489"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29" name="Google Shape;1329;p103"/>
          <p:cNvSpPr/>
          <p:nvPr/>
        </p:nvSpPr>
        <p:spPr>
          <a:xfrm rot="10800000">
            <a:off x="3121167" y="3892497"/>
            <a:ext cx="112500" cy="112500"/>
          </a:xfrm>
          <a:prstGeom prst="pie">
            <a:avLst>
              <a:gd fmla="val 10811489"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30" name="Google Shape;1330;p103"/>
          <p:cNvSpPr/>
          <p:nvPr/>
        </p:nvSpPr>
        <p:spPr>
          <a:xfrm rot="10800000">
            <a:off x="3121167" y="4335650"/>
            <a:ext cx="112500" cy="112500"/>
          </a:xfrm>
          <a:prstGeom prst="pie">
            <a:avLst>
              <a:gd fmla="val 10811489"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31" name="Google Shape;1331;p103"/>
          <p:cNvSpPr/>
          <p:nvPr/>
        </p:nvSpPr>
        <p:spPr>
          <a:xfrm rot="10800000">
            <a:off x="4867747" y="2567050"/>
            <a:ext cx="112500" cy="112500"/>
          </a:xfrm>
          <a:prstGeom prst="pie">
            <a:avLst>
              <a:gd fmla="val 10811489"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32" name="Google Shape;1332;p103"/>
          <p:cNvSpPr/>
          <p:nvPr/>
        </p:nvSpPr>
        <p:spPr>
          <a:xfrm rot="10800000">
            <a:off x="4867747" y="3010872"/>
            <a:ext cx="112500" cy="112500"/>
          </a:xfrm>
          <a:prstGeom prst="pie">
            <a:avLst>
              <a:gd fmla="val 10811489"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33" name="Google Shape;1333;p103"/>
          <p:cNvSpPr/>
          <p:nvPr/>
        </p:nvSpPr>
        <p:spPr>
          <a:xfrm rot="10800000">
            <a:off x="4867747" y="3454026"/>
            <a:ext cx="112500" cy="112500"/>
          </a:xfrm>
          <a:prstGeom prst="pie">
            <a:avLst>
              <a:gd fmla="val 10811489"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34" name="Google Shape;1334;p103"/>
          <p:cNvSpPr/>
          <p:nvPr/>
        </p:nvSpPr>
        <p:spPr>
          <a:xfrm rot="10800000">
            <a:off x="4867747" y="3892497"/>
            <a:ext cx="112500" cy="112500"/>
          </a:xfrm>
          <a:prstGeom prst="pie">
            <a:avLst>
              <a:gd fmla="val 10811489"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35" name="Google Shape;1335;p103"/>
          <p:cNvSpPr/>
          <p:nvPr/>
        </p:nvSpPr>
        <p:spPr>
          <a:xfrm rot="10800000">
            <a:off x="4867747" y="4335650"/>
            <a:ext cx="112500" cy="112500"/>
          </a:xfrm>
          <a:prstGeom prst="pie">
            <a:avLst>
              <a:gd fmla="val 10811489"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36" name="Google Shape;1336;p103"/>
          <p:cNvSpPr/>
          <p:nvPr/>
        </p:nvSpPr>
        <p:spPr>
          <a:xfrm rot="10800000">
            <a:off x="5903109" y="2567050"/>
            <a:ext cx="112500" cy="112500"/>
          </a:xfrm>
          <a:prstGeom prst="pie">
            <a:avLst>
              <a:gd fmla="val 10811489"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37" name="Google Shape;1337;p103"/>
          <p:cNvSpPr/>
          <p:nvPr/>
        </p:nvSpPr>
        <p:spPr>
          <a:xfrm rot="10800000">
            <a:off x="5903109" y="3010872"/>
            <a:ext cx="112500" cy="112500"/>
          </a:xfrm>
          <a:prstGeom prst="pie">
            <a:avLst>
              <a:gd fmla="val 10811489"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38" name="Google Shape;1338;p103"/>
          <p:cNvSpPr/>
          <p:nvPr/>
        </p:nvSpPr>
        <p:spPr>
          <a:xfrm rot="10800000">
            <a:off x="5903109" y="3454026"/>
            <a:ext cx="112500" cy="112500"/>
          </a:xfrm>
          <a:prstGeom prst="pie">
            <a:avLst>
              <a:gd fmla="val 10811489"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39" name="Google Shape;1339;p103"/>
          <p:cNvSpPr/>
          <p:nvPr/>
        </p:nvSpPr>
        <p:spPr>
          <a:xfrm rot="10800000">
            <a:off x="5903109" y="3892497"/>
            <a:ext cx="112500" cy="112500"/>
          </a:xfrm>
          <a:prstGeom prst="pie">
            <a:avLst>
              <a:gd fmla="val 10811489"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40" name="Google Shape;1340;p103"/>
          <p:cNvSpPr/>
          <p:nvPr/>
        </p:nvSpPr>
        <p:spPr>
          <a:xfrm rot="10800000">
            <a:off x="5903109" y="4335650"/>
            <a:ext cx="112500" cy="112500"/>
          </a:xfrm>
          <a:prstGeom prst="pie">
            <a:avLst>
              <a:gd fmla="val 10811489"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41" name="Google Shape;1341;p103"/>
          <p:cNvSpPr/>
          <p:nvPr/>
        </p:nvSpPr>
        <p:spPr>
          <a:xfrm rot="10800000">
            <a:off x="6930498" y="2567050"/>
            <a:ext cx="112500" cy="112500"/>
          </a:xfrm>
          <a:prstGeom prst="pie">
            <a:avLst>
              <a:gd fmla="val 10811489"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42" name="Google Shape;1342;p103"/>
          <p:cNvSpPr/>
          <p:nvPr/>
        </p:nvSpPr>
        <p:spPr>
          <a:xfrm rot="10800000">
            <a:off x="6930498" y="3010872"/>
            <a:ext cx="112500" cy="112500"/>
          </a:xfrm>
          <a:prstGeom prst="pie">
            <a:avLst>
              <a:gd fmla="val 10811489"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43" name="Google Shape;1343;p103"/>
          <p:cNvSpPr/>
          <p:nvPr/>
        </p:nvSpPr>
        <p:spPr>
          <a:xfrm rot="10800000">
            <a:off x="6930498" y="3454026"/>
            <a:ext cx="112500" cy="112500"/>
          </a:xfrm>
          <a:prstGeom prst="pie">
            <a:avLst>
              <a:gd fmla="val 10811489"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44" name="Google Shape;1344;p103"/>
          <p:cNvSpPr/>
          <p:nvPr/>
        </p:nvSpPr>
        <p:spPr>
          <a:xfrm rot="10800000">
            <a:off x="6930498" y="3892497"/>
            <a:ext cx="112500" cy="112500"/>
          </a:xfrm>
          <a:prstGeom prst="pie">
            <a:avLst>
              <a:gd fmla="val 10811489"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45" name="Google Shape;1345;p103"/>
          <p:cNvSpPr/>
          <p:nvPr/>
        </p:nvSpPr>
        <p:spPr>
          <a:xfrm rot="10800000">
            <a:off x="6930498" y="4335650"/>
            <a:ext cx="112500" cy="112500"/>
          </a:xfrm>
          <a:prstGeom prst="pie">
            <a:avLst>
              <a:gd fmla="val 10811489"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graphicFrame>
        <p:nvGraphicFramePr>
          <p:cNvPr id="1346" name="Google Shape;1346;p103"/>
          <p:cNvGraphicFramePr/>
          <p:nvPr/>
        </p:nvGraphicFramePr>
        <p:xfrm>
          <a:off x="7124" y="2622566"/>
          <a:ext cx="3000000" cy="3000000"/>
        </p:xfrm>
        <a:graphic>
          <a:graphicData uri="http://schemas.openxmlformats.org/drawingml/2006/table">
            <a:tbl>
              <a:tblPr>
                <a:noFill/>
                <a:tableStyleId>{B24D8F29-8BFC-480A-888C-5B6427A3F8AF}</a:tableStyleId>
              </a:tblPr>
              <a:tblGrid>
                <a:gridCol w="1147900"/>
                <a:gridCol w="986150"/>
                <a:gridCol w="1035100"/>
                <a:gridCol w="1036625"/>
                <a:gridCol w="709625"/>
                <a:gridCol w="1035125"/>
                <a:gridCol w="1027425"/>
                <a:gridCol w="987450"/>
                <a:gridCol w="1171375"/>
              </a:tblGrid>
              <a:tr h="442825">
                <a:tc rowSpan="4">
                  <a:txBody>
                    <a:bodyPr/>
                    <a:lstStyle/>
                    <a:p>
                      <a:pPr indent="0" lvl="0" marL="0" rtl="0" algn="l">
                        <a:spcBef>
                          <a:spcPts val="0"/>
                        </a:spcBef>
                        <a:spcAft>
                          <a:spcPts val="0"/>
                        </a:spcAft>
                        <a:buNone/>
                      </a:pPr>
                      <a:r>
                        <a:rPr b="1" lang="en" sz="1100">
                          <a:solidFill>
                            <a:schemeClr val="dk1"/>
                          </a:solidFill>
                          <a:latin typeface="Roboto"/>
                          <a:ea typeface="Roboto"/>
                          <a:cs typeface="Roboto"/>
                          <a:sym typeface="Roboto"/>
                        </a:rPr>
                        <a:t>Assistive</a:t>
                      </a:r>
                      <a:endParaRPr b="1" sz="1100">
                        <a:solidFill>
                          <a:schemeClr val="dk1"/>
                        </a:solidFill>
                        <a:latin typeface="Roboto"/>
                        <a:ea typeface="Roboto"/>
                        <a:cs typeface="Roboto"/>
                        <a:sym typeface="Roboto"/>
                      </a:endParaRPr>
                    </a:p>
                  </a:txBody>
                  <a:tcPr marT="0" marB="0" marR="91450" marL="182900" anchor="ctr">
                    <a:lnL cap="flat" cmpd="sng" w="9525">
                      <a:solidFill>
                        <a:schemeClr val="dk1">
                          <a:alpha val="0"/>
                        </a:schemeClr>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rgbClr val="D9D9D9"/>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b="0" i="0" sz="800" u="none" cap="none" strike="noStrike">
                        <a:solidFill>
                          <a:schemeClr val="dk1"/>
                        </a:solidFill>
                        <a:latin typeface="Roboto"/>
                        <a:ea typeface="Roboto"/>
                        <a:cs typeface="Roboto"/>
                        <a:sym typeface="Roboto"/>
                      </a:endParaRPr>
                    </a:p>
                  </a:txBody>
                  <a:tcPr marT="0" marB="0" marR="0" marL="0" anchor="ctr">
                    <a:lnL cap="flat" cmpd="sng" w="9525">
                      <a:solidFill>
                        <a:schemeClr val="dk1"/>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r>
              <a:tr h="442825">
                <a:tc vMerge="1"/>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D9D9D9"/>
                      </a:solidFill>
                      <a:prstDash val="dot"/>
                      <a:round/>
                      <a:headEnd len="sm" w="sm" type="none"/>
                      <a:tailEnd len="sm" w="sm" type="none"/>
                    </a:lnT>
                    <a:lnB cap="flat" cmpd="sng" w="9525">
                      <a:solidFill>
                        <a:srgbClr val="D9D9D9"/>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b="0" i="0" sz="800" u="none" cap="none" strike="noStrike">
                        <a:solidFill>
                          <a:schemeClr val="dk1"/>
                        </a:solidFill>
                        <a:latin typeface="Roboto"/>
                        <a:ea typeface="Roboto"/>
                        <a:cs typeface="Roboto"/>
                        <a:sym typeface="Roboto"/>
                      </a:endParaRPr>
                    </a:p>
                  </a:txBody>
                  <a:tcPr marT="0" marB="0" marR="0" marL="0" anchor="ctr">
                    <a:lnL cap="flat" cmpd="sng" w="9525">
                      <a:solidFill>
                        <a:schemeClr val="dk1"/>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r>
              <a:tr h="439575">
                <a:tc vMerge="1"/>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D9D9D9"/>
                      </a:solidFill>
                      <a:prstDash val="dot"/>
                      <a:round/>
                      <a:headEnd len="sm" w="sm" type="none"/>
                      <a:tailEnd len="sm" w="sm" type="none"/>
                    </a:lnT>
                    <a:lnB cap="flat" cmpd="sng" w="9525">
                      <a:solidFill>
                        <a:srgbClr val="D9D9D9"/>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b="0" i="0" sz="800" u="none" cap="none" strike="noStrike">
                        <a:solidFill>
                          <a:schemeClr val="dk1"/>
                        </a:solidFill>
                        <a:latin typeface="Roboto"/>
                        <a:ea typeface="Roboto"/>
                        <a:cs typeface="Roboto"/>
                        <a:sym typeface="Roboto"/>
                      </a:endParaRPr>
                    </a:p>
                  </a:txBody>
                  <a:tcPr marT="0" marB="0" marR="0" marL="0" anchor="ctr">
                    <a:lnL cap="flat" cmpd="sng" w="9525">
                      <a:solidFill>
                        <a:schemeClr val="dk1"/>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r>
              <a:tr h="442825">
                <a:tc vMerge="1"/>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D9D9D9"/>
                      </a:solidFill>
                      <a:prstDash val="dot"/>
                      <a:round/>
                      <a:headEnd len="sm" w="sm" type="none"/>
                      <a:tailEnd len="sm" w="sm" type="none"/>
                    </a:lnT>
                    <a:lnB cap="flat" cmpd="sng" w="9525">
                      <a:solidFill>
                        <a:srgbClr val="D9D9D9"/>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b="0" i="0" sz="800" u="none" cap="none" strike="noStrike">
                        <a:solidFill>
                          <a:schemeClr val="dk1"/>
                        </a:solidFill>
                        <a:latin typeface="Roboto"/>
                        <a:ea typeface="Roboto"/>
                        <a:cs typeface="Roboto"/>
                        <a:sym typeface="Roboto"/>
                      </a:endParaRPr>
                    </a:p>
                  </a:txBody>
                  <a:tcPr marT="0" marB="0" marR="0" marL="0" anchor="ctr">
                    <a:lnL cap="flat" cmpd="sng" w="9525">
                      <a:solidFill>
                        <a:schemeClr val="dk1"/>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r>
              <a:tr h="442825">
                <a:tc>
                  <a:txBody>
                    <a:bodyPr/>
                    <a:lstStyle/>
                    <a:p>
                      <a:pPr indent="0" lvl="0" marL="0" marR="0" rtl="0" algn="l">
                        <a:lnSpc>
                          <a:spcPct val="100000"/>
                        </a:lnSpc>
                        <a:spcBef>
                          <a:spcPts val="0"/>
                        </a:spcBef>
                        <a:spcAft>
                          <a:spcPts val="0"/>
                        </a:spcAft>
                        <a:buClr>
                          <a:srgbClr val="000000"/>
                        </a:buClr>
                        <a:buSzPts val="700"/>
                        <a:buFont typeface="Arial"/>
                        <a:buNone/>
                      </a:pPr>
                      <a:r>
                        <a:rPr b="1" lang="en" sz="1100">
                          <a:solidFill>
                            <a:schemeClr val="dk1"/>
                          </a:solidFill>
                          <a:latin typeface="Roboto"/>
                          <a:ea typeface="Roboto"/>
                          <a:cs typeface="Roboto"/>
                          <a:sym typeface="Roboto"/>
                        </a:rPr>
                        <a:t>Agentic</a:t>
                      </a:r>
                      <a:endParaRPr b="1" sz="1100" u="none" cap="none" strike="noStrike">
                        <a:solidFill>
                          <a:schemeClr val="dk1"/>
                        </a:solidFill>
                        <a:latin typeface="Roboto"/>
                        <a:ea typeface="Roboto"/>
                        <a:cs typeface="Roboto"/>
                        <a:sym typeface="Roboto"/>
                      </a:endParaRPr>
                    </a:p>
                  </a:txBody>
                  <a:tcPr marT="0" marB="0" marR="91450" marL="182900" anchor="ctr">
                    <a:lnL cap="flat" cmpd="sng" w="9525">
                      <a:solidFill>
                        <a:schemeClr val="dk1">
                          <a:alpha val="0"/>
                        </a:schemeClr>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dot"/>
                      <a:round/>
                      <a:headEnd len="sm" w="sm" type="none"/>
                      <a:tailEnd len="sm" w="sm" type="none"/>
                    </a:lnT>
                    <a:lnB cap="flat" cmpd="sng" w="9525">
                      <a:solidFill>
                        <a:schemeClr val="dk1">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D9D9D9"/>
                      </a:solidFill>
                      <a:prstDash val="dot"/>
                      <a:round/>
                      <a:headEnd len="sm" w="sm" type="none"/>
                      <a:tailEnd len="sm" w="sm" type="none"/>
                    </a:lnT>
                    <a:lnB cap="flat" cmpd="sng" w="9525">
                      <a:solidFill>
                        <a:schemeClr val="dk1">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i="0" sz="700" u="none" cap="none" strike="noStrike">
                        <a:solidFill>
                          <a:schemeClr val="dk1"/>
                        </a:solidFill>
                        <a:latin typeface="Roboto Light"/>
                        <a:ea typeface="Roboto Light"/>
                        <a:cs typeface="Roboto Light"/>
                        <a:sym typeface="Roboto Light"/>
                      </a:endParaRPr>
                    </a:p>
                  </a:txBody>
                  <a:tcPr marT="19050" marB="19050" marR="28575" marL="2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b="0" i="0" sz="800" u="none" cap="none" strike="noStrike">
                        <a:solidFill>
                          <a:schemeClr val="dk1"/>
                        </a:solidFill>
                        <a:latin typeface="Roboto"/>
                        <a:ea typeface="Roboto"/>
                        <a:cs typeface="Roboto"/>
                        <a:sym typeface="Roboto"/>
                      </a:endParaRPr>
                    </a:p>
                  </a:txBody>
                  <a:tcPr marT="0" marB="0" marR="0" marL="0" anchor="ctr">
                    <a:lnL cap="flat" cmpd="sng" w="9525">
                      <a:solidFill>
                        <a:schemeClr val="dk1"/>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50" name="Shape 1350"/>
        <p:cNvGrpSpPr/>
        <p:nvPr/>
      </p:nvGrpSpPr>
      <p:grpSpPr>
        <a:xfrm>
          <a:off x="0" y="0"/>
          <a:ext cx="0" cy="0"/>
          <a:chOff x="0" y="0"/>
          <a:chExt cx="0" cy="0"/>
        </a:xfrm>
      </p:grpSpPr>
      <p:sp>
        <p:nvSpPr>
          <p:cNvPr id="1351" name="Google Shape;1351;p104"/>
          <p:cNvSpPr txBox="1"/>
          <p:nvPr/>
        </p:nvSpPr>
        <p:spPr>
          <a:xfrm>
            <a:off x="197725" y="1082900"/>
            <a:ext cx="3959400" cy="32631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n" sz="1200">
                <a:solidFill>
                  <a:schemeClr val="dk1"/>
                </a:solidFill>
                <a:latin typeface="Roboto Medium"/>
                <a:ea typeface="Roboto Medium"/>
                <a:cs typeface="Roboto Medium"/>
                <a:sym typeface="Roboto Medium"/>
              </a:rPr>
              <a:t>About the Model: </a:t>
            </a:r>
            <a:endParaRPr sz="1200">
              <a:solidFill>
                <a:schemeClr val="dk1"/>
              </a:solidFill>
              <a:latin typeface="Roboto Medium"/>
              <a:ea typeface="Roboto Medium"/>
              <a:cs typeface="Roboto Medium"/>
              <a:sym typeface="Roboto Medium"/>
            </a:endParaRPr>
          </a:p>
          <a:p>
            <a:pPr indent="0" lvl="0" marL="0" rtl="0" algn="l">
              <a:lnSpc>
                <a:spcPct val="125000"/>
              </a:lnSpc>
              <a:spcBef>
                <a:spcPts val="1000"/>
              </a:spcBef>
              <a:spcAft>
                <a:spcPts val="0"/>
              </a:spcAft>
              <a:buNone/>
            </a:pPr>
            <a:r>
              <a:rPr lang="en" sz="1000">
                <a:solidFill>
                  <a:schemeClr val="dk1"/>
                </a:solidFill>
                <a:latin typeface="Roboto Light"/>
                <a:ea typeface="Roboto Light"/>
                <a:cs typeface="Roboto Light"/>
                <a:sym typeface="Roboto Light"/>
              </a:rPr>
              <a:t>The Operating Model ensures different customer-facing functions work together efficiently as a cohesive system. It is built upon three core elements: (1) A standardized Data Model (the Bowtie), (2) A common language across all GTM roles focused on customer impact, and (3) A uniform methodology creating seamless communication throughout the customer journey.</a:t>
            </a:r>
            <a:endParaRPr sz="1000">
              <a:solidFill>
                <a:schemeClr val="dk1"/>
              </a:solidFill>
              <a:latin typeface="Roboto Light"/>
              <a:ea typeface="Roboto Light"/>
              <a:cs typeface="Roboto Light"/>
              <a:sym typeface="Roboto Light"/>
            </a:endParaRPr>
          </a:p>
          <a:p>
            <a:pPr indent="0" lvl="0" marL="0" rtl="0" algn="l">
              <a:lnSpc>
                <a:spcPct val="125000"/>
              </a:lnSpc>
              <a:spcBef>
                <a:spcPts val="1000"/>
              </a:spcBef>
              <a:spcAft>
                <a:spcPts val="0"/>
              </a:spcAft>
              <a:buNone/>
            </a:pPr>
            <a:r>
              <a:rPr lang="en" sz="1000">
                <a:solidFill>
                  <a:schemeClr val="dk1"/>
                </a:solidFill>
                <a:latin typeface="Roboto Light"/>
                <a:ea typeface="Roboto Light"/>
                <a:cs typeface="Roboto Light"/>
                <a:sym typeface="Roboto Light"/>
              </a:rPr>
              <a:t>The Operating Model fosters seamless interaction both within individual GTM motions and across multiple motions. This becomes paramount for Scaleups required to swiftly adapt to market changes.</a:t>
            </a:r>
            <a:endParaRPr sz="1000">
              <a:solidFill>
                <a:schemeClr val="dk1"/>
              </a:solidFill>
              <a:latin typeface="Roboto Light"/>
              <a:ea typeface="Roboto Light"/>
              <a:cs typeface="Roboto Light"/>
              <a:sym typeface="Roboto Light"/>
            </a:endParaRPr>
          </a:p>
          <a:p>
            <a:pPr indent="0" lvl="0" marL="0" rtl="0" algn="l">
              <a:lnSpc>
                <a:spcPct val="125000"/>
              </a:lnSpc>
              <a:spcBef>
                <a:spcPts val="1000"/>
              </a:spcBef>
              <a:spcAft>
                <a:spcPts val="1000"/>
              </a:spcAft>
              <a:buNone/>
            </a:pPr>
            <a:r>
              <a:rPr lang="en" sz="1000">
                <a:solidFill>
                  <a:schemeClr val="dk1"/>
                </a:solidFill>
                <a:latin typeface="Roboto Light"/>
                <a:ea typeface="Roboto Light"/>
                <a:cs typeface="Roboto Light"/>
                <a:sym typeface="Roboto Light"/>
              </a:rPr>
              <a:t>Success in recurring revenue relies on various roles working together, ensuring the overall system functions in harmony rather than individual functions operating in silos.</a:t>
            </a:r>
            <a:endParaRPr sz="1000">
              <a:solidFill>
                <a:schemeClr val="dk1"/>
              </a:solidFill>
              <a:latin typeface="Roboto Light"/>
              <a:ea typeface="Roboto Light"/>
              <a:cs typeface="Roboto Light"/>
              <a:sym typeface="Roboto Light"/>
            </a:endParaRPr>
          </a:p>
        </p:txBody>
      </p:sp>
      <p:sp>
        <p:nvSpPr>
          <p:cNvPr id="1352" name="Google Shape;1352;p104"/>
          <p:cNvSpPr txBox="1"/>
          <p:nvPr/>
        </p:nvSpPr>
        <p:spPr>
          <a:xfrm>
            <a:off x="4666675" y="1082900"/>
            <a:ext cx="4246500" cy="35196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n" sz="1200">
                <a:solidFill>
                  <a:schemeClr val="dk1"/>
                </a:solidFill>
                <a:latin typeface="Roboto Medium"/>
                <a:ea typeface="Roboto Medium"/>
                <a:cs typeface="Roboto Medium"/>
                <a:sym typeface="Roboto Medium"/>
              </a:rPr>
              <a:t>How to Use This Worksheet:</a:t>
            </a:r>
            <a:r>
              <a:rPr lang="en" sz="1200">
                <a:solidFill>
                  <a:schemeClr val="dk1"/>
                </a:solidFill>
                <a:latin typeface="Roboto Light"/>
                <a:ea typeface="Roboto Light"/>
                <a:cs typeface="Roboto Light"/>
                <a:sym typeface="Roboto Light"/>
              </a:rPr>
              <a:t> </a:t>
            </a:r>
            <a:endParaRPr sz="12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Map your plays by stage:</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Document the specific activities that move customers through each phase—from Awareness through Expansion.</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Use the example as your guide</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The filled template shows how plays flow vertically within each stage, with clear handoff points (MQL, SQL, WIN, First Impact, etc.).</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Assign ownership at the bottom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Each stage belongs to a role or team—Marketing, SDR/BDR, AE, CSM, AM. Define who runs each play.</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Connect the milestones</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The diamonds represent key transitions. Your plays should ladder up to these moments that matter.</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100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Design for repeatability</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This isn't a one-off deal map—it's your scalable operating model. If a play can't be repeated consistently, rethink it.</a:t>
            </a:r>
            <a:endParaRPr sz="1000">
              <a:solidFill>
                <a:schemeClr val="dk1"/>
              </a:solidFill>
              <a:latin typeface="Roboto Light"/>
              <a:ea typeface="Roboto Light"/>
              <a:cs typeface="Roboto Light"/>
              <a:sym typeface="Roboto Light"/>
            </a:endParaRPr>
          </a:p>
        </p:txBody>
      </p:sp>
      <p:sp>
        <p:nvSpPr>
          <p:cNvPr id="1353" name="Google Shape;1353;p104"/>
          <p:cNvSpPr txBox="1"/>
          <p:nvPr/>
        </p:nvSpPr>
        <p:spPr>
          <a:xfrm>
            <a:off x="272602" y="102839"/>
            <a:ext cx="1792500" cy="429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chemeClr val="accent1"/>
                </a:solidFill>
                <a:latin typeface="Lexend Light"/>
                <a:ea typeface="Lexend Light"/>
                <a:cs typeface="Lexend Light"/>
                <a:sym typeface="Lexend Light"/>
              </a:rPr>
              <a:t>07 OVERVIEW</a:t>
            </a:r>
            <a:endParaRPr sz="1200">
              <a:solidFill>
                <a:schemeClr val="accent1"/>
              </a:solidFill>
              <a:latin typeface="Lexend Light"/>
              <a:ea typeface="Lexend Light"/>
              <a:cs typeface="Lexend Light"/>
              <a:sym typeface="Lexend Light"/>
            </a:endParaRPr>
          </a:p>
        </p:txBody>
      </p:sp>
      <p:sp>
        <p:nvSpPr>
          <p:cNvPr id="1354" name="Google Shape;1354;p104"/>
          <p:cNvSpPr txBox="1"/>
          <p:nvPr/>
        </p:nvSpPr>
        <p:spPr>
          <a:xfrm>
            <a:off x="2503600" y="134825"/>
            <a:ext cx="4132200" cy="365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042">
                <a:solidFill>
                  <a:schemeClr val="dk1"/>
                </a:solidFill>
                <a:latin typeface="Lexend Medium"/>
                <a:ea typeface="Lexend Medium"/>
                <a:cs typeface="Lexend Medium"/>
                <a:sym typeface="Lexend Medium"/>
              </a:rPr>
              <a:t>OPERATING MODEL OVERVIEW</a:t>
            </a:r>
            <a:endParaRPr sz="2042">
              <a:solidFill>
                <a:schemeClr val="dk1"/>
              </a:solidFill>
              <a:latin typeface="Lexend Medium"/>
              <a:ea typeface="Lexend Medium"/>
              <a:cs typeface="Lexend Medium"/>
              <a:sym typeface="Lexend Medium"/>
            </a:endParaRPr>
          </a:p>
        </p:txBody>
      </p:sp>
      <p:grpSp>
        <p:nvGrpSpPr>
          <p:cNvPr id="1355" name="Google Shape;1355;p104"/>
          <p:cNvGrpSpPr/>
          <p:nvPr/>
        </p:nvGrpSpPr>
        <p:grpSpPr>
          <a:xfrm>
            <a:off x="7927828" y="222172"/>
            <a:ext cx="951591" cy="252027"/>
            <a:chOff x="6869668" y="85200"/>
            <a:chExt cx="1303014" cy="345100"/>
          </a:xfrm>
        </p:grpSpPr>
        <p:pic>
          <p:nvPicPr>
            <p:cNvPr id="1356" name="Google Shape;1356;p104" title="Group 24.png"/>
            <p:cNvPicPr preferRelativeResize="0"/>
            <p:nvPr/>
          </p:nvPicPr>
          <p:blipFill>
            <a:blip r:embed="rId3">
              <a:alphaModFix/>
            </a:blip>
            <a:stretch>
              <a:fillRect/>
            </a:stretch>
          </p:blipFill>
          <p:spPr>
            <a:xfrm>
              <a:off x="6869668" y="85200"/>
              <a:ext cx="1303014" cy="334800"/>
            </a:xfrm>
            <a:prstGeom prst="rect">
              <a:avLst/>
            </a:prstGeom>
            <a:noFill/>
            <a:ln>
              <a:noFill/>
            </a:ln>
          </p:spPr>
        </p:pic>
        <p:sp>
          <p:nvSpPr>
            <p:cNvPr id="1357" name="Google Shape;1357;p104"/>
            <p:cNvSpPr/>
            <p:nvPr/>
          </p:nvSpPr>
          <p:spPr>
            <a:xfrm>
              <a:off x="7248100" y="307900"/>
              <a:ext cx="187500" cy="122400"/>
            </a:xfrm>
            <a:prstGeom prst="rect">
              <a:avLst/>
            </a:prstGeom>
            <a:solidFill>
              <a:srgbClr val="FFFFFF"/>
            </a:solidFill>
            <a:ln>
              <a:noFill/>
            </a:ln>
          </p:spPr>
          <p:txBody>
            <a:bodyPr anchorCtr="0" anchor="ctr" bIns="66775" lIns="66775" spcFirstLastPara="1" rIns="66775" wrap="square" tIns="66775">
              <a:noAutofit/>
            </a:bodyPr>
            <a:lstStyle/>
            <a:p>
              <a:pPr indent="0" lvl="0" marL="0" rtl="0" algn="ctr">
                <a:spcBef>
                  <a:spcPts val="0"/>
                </a:spcBef>
                <a:spcAft>
                  <a:spcPts val="0"/>
                </a:spcAft>
                <a:buNone/>
              </a:pPr>
              <a:r>
                <a:t/>
              </a:r>
              <a:endParaRPr sz="1022">
                <a:latin typeface="Roboto"/>
                <a:ea typeface="Roboto"/>
                <a:cs typeface="Roboto"/>
                <a:sym typeface="Roboto"/>
              </a:endParaRPr>
            </a:p>
          </p:txBody>
        </p:sp>
        <p:pic>
          <p:nvPicPr>
            <p:cNvPr id="1358" name="Google Shape;1358;p104" title="Group 24.png"/>
            <p:cNvPicPr preferRelativeResize="0"/>
            <p:nvPr/>
          </p:nvPicPr>
          <p:blipFill rotWithShape="1">
            <a:blip r:embed="rId4">
              <a:alphaModFix/>
            </a:blip>
            <a:srcRect b="-3032" l="0" r="56563" t="67854"/>
            <a:stretch/>
          </p:blipFill>
          <p:spPr>
            <a:xfrm>
              <a:off x="6869675" y="312375"/>
              <a:ext cx="565974" cy="117775"/>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3" name="Shape 643"/>
        <p:cNvGrpSpPr/>
        <p:nvPr/>
      </p:nvGrpSpPr>
      <p:grpSpPr>
        <a:xfrm>
          <a:off x="0" y="0"/>
          <a:ext cx="0" cy="0"/>
          <a:chOff x="0" y="0"/>
          <a:chExt cx="0" cy="0"/>
        </a:xfrm>
      </p:grpSpPr>
      <p:sp>
        <p:nvSpPr>
          <p:cNvPr id="644" name="Google Shape;644;p87"/>
          <p:cNvSpPr/>
          <p:nvPr/>
        </p:nvSpPr>
        <p:spPr>
          <a:xfrm>
            <a:off x="4699750" y="1191875"/>
            <a:ext cx="3811200" cy="35403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645" name="Google Shape;645;p87"/>
          <p:cNvSpPr txBox="1"/>
          <p:nvPr/>
        </p:nvSpPr>
        <p:spPr>
          <a:xfrm>
            <a:off x="583300" y="1191872"/>
            <a:ext cx="3959400" cy="35403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a:solidFill>
                  <a:schemeClr val="dk1"/>
                </a:solidFill>
                <a:latin typeface="Roboto Light"/>
                <a:ea typeface="Roboto Light"/>
                <a:cs typeface="Roboto Light"/>
                <a:sym typeface="Roboto Light"/>
              </a:rPr>
              <a:t>01</a:t>
            </a:r>
            <a:r>
              <a:rPr lang="en">
                <a:solidFill>
                  <a:schemeClr val="dk1"/>
                </a:solidFill>
                <a:latin typeface="Roboto Medium"/>
                <a:ea typeface="Roboto Medium"/>
                <a:cs typeface="Roboto Medium"/>
                <a:sym typeface="Roboto Medium"/>
              </a:rPr>
              <a:t>	</a:t>
            </a:r>
            <a:r>
              <a:rPr lang="en" u="sng">
                <a:solidFill>
                  <a:schemeClr val="hlink"/>
                </a:solidFill>
                <a:latin typeface="Roboto"/>
                <a:ea typeface="Roboto"/>
                <a:cs typeface="Roboto"/>
                <a:sym typeface="Roboto"/>
                <a:hlinkClick action="ppaction://hlinksldjump" r:id="rId3"/>
              </a:rPr>
              <a:t>Bowtie Data Model</a:t>
            </a:r>
            <a:br>
              <a:rPr lang="en">
                <a:solidFill>
                  <a:schemeClr val="dk1"/>
                </a:solidFill>
                <a:latin typeface="Roboto"/>
                <a:ea typeface="Roboto"/>
                <a:cs typeface="Roboto"/>
                <a:sym typeface="Roboto"/>
              </a:rPr>
            </a:br>
            <a:r>
              <a:rPr lang="en">
                <a:solidFill>
                  <a:schemeClr val="dk1"/>
                </a:solidFill>
                <a:latin typeface="Roboto Light"/>
                <a:ea typeface="Roboto Light"/>
                <a:cs typeface="Roboto Light"/>
                <a:sym typeface="Roboto Light"/>
              </a:rPr>
              <a:t>	</a:t>
            </a:r>
            <a:r>
              <a:rPr i="1" lang="en" sz="1000">
                <a:solidFill>
                  <a:srgbClr val="999999"/>
                </a:solidFill>
                <a:latin typeface="Roboto Light"/>
                <a:ea typeface="Roboto Light"/>
                <a:cs typeface="Roboto Light"/>
                <a:sym typeface="Roboto Light"/>
              </a:rPr>
              <a:t>Overview, Template</a:t>
            </a:r>
            <a:endParaRPr i="1" sz="1000">
              <a:solidFill>
                <a:srgbClr val="999999"/>
              </a:solidFill>
              <a:latin typeface="Roboto Light"/>
              <a:ea typeface="Roboto Light"/>
              <a:cs typeface="Roboto Light"/>
              <a:sym typeface="Roboto Light"/>
            </a:endParaRPr>
          </a:p>
          <a:p>
            <a:pPr indent="0" lvl="0" marL="0" rtl="0" algn="l">
              <a:lnSpc>
                <a:spcPct val="100000"/>
              </a:lnSpc>
              <a:spcBef>
                <a:spcPts val="1200"/>
              </a:spcBef>
              <a:spcAft>
                <a:spcPts val="0"/>
              </a:spcAft>
              <a:buNone/>
            </a:pPr>
            <a:r>
              <a:rPr lang="en">
                <a:solidFill>
                  <a:schemeClr val="dk1"/>
                </a:solidFill>
                <a:latin typeface="Roboto Light"/>
                <a:ea typeface="Roboto Light"/>
                <a:cs typeface="Roboto Light"/>
                <a:sym typeface="Roboto Light"/>
              </a:rPr>
              <a:t>02</a:t>
            </a:r>
            <a:r>
              <a:rPr lang="en">
                <a:solidFill>
                  <a:schemeClr val="dk1"/>
                </a:solidFill>
                <a:latin typeface="Roboto Medium"/>
                <a:ea typeface="Roboto Medium"/>
                <a:cs typeface="Roboto Medium"/>
                <a:sym typeface="Roboto Medium"/>
              </a:rPr>
              <a:t>	</a:t>
            </a:r>
            <a:r>
              <a:rPr lang="en" u="sng">
                <a:solidFill>
                  <a:schemeClr val="hlink"/>
                </a:solidFill>
                <a:latin typeface="Roboto"/>
                <a:ea typeface="Roboto"/>
                <a:cs typeface="Roboto"/>
                <a:sym typeface="Roboto"/>
                <a:hlinkClick action="ppaction://hlinksldjump" r:id="rId4"/>
              </a:rPr>
              <a:t>Customer Journey</a:t>
            </a:r>
            <a:br>
              <a:rPr lang="en">
                <a:solidFill>
                  <a:schemeClr val="dk1"/>
                </a:solidFill>
                <a:latin typeface="Roboto"/>
                <a:ea typeface="Roboto"/>
                <a:cs typeface="Roboto"/>
                <a:sym typeface="Roboto"/>
              </a:rPr>
            </a:br>
            <a:r>
              <a:rPr lang="en">
                <a:solidFill>
                  <a:schemeClr val="dk1"/>
                </a:solidFill>
                <a:latin typeface="Roboto Light"/>
                <a:ea typeface="Roboto Light"/>
                <a:cs typeface="Roboto Light"/>
                <a:sym typeface="Roboto Light"/>
              </a:rPr>
              <a:t>	</a:t>
            </a:r>
            <a:r>
              <a:rPr i="1" lang="en" sz="1000">
                <a:solidFill>
                  <a:srgbClr val="999999"/>
                </a:solidFill>
                <a:latin typeface="Roboto Light"/>
                <a:ea typeface="Roboto Light"/>
                <a:cs typeface="Roboto Light"/>
                <a:sym typeface="Roboto Light"/>
              </a:rPr>
              <a:t>Overview, Current State Template, Ideal State Template</a:t>
            </a:r>
            <a:endParaRPr>
              <a:solidFill>
                <a:schemeClr val="dk1"/>
              </a:solidFill>
              <a:latin typeface="Roboto Medium"/>
              <a:ea typeface="Roboto Medium"/>
              <a:cs typeface="Roboto Medium"/>
              <a:sym typeface="Roboto Medium"/>
            </a:endParaRPr>
          </a:p>
          <a:p>
            <a:pPr indent="0" lvl="0" marL="0" rtl="0" algn="l">
              <a:lnSpc>
                <a:spcPct val="100000"/>
              </a:lnSpc>
              <a:spcBef>
                <a:spcPts val="1200"/>
              </a:spcBef>
              <a:spcAft>
                <a:spcPts val="0"/>
              </a:spcAft>
              <a:buNone/>
            </a:pPr>
            <a:r>
              <a:rPr lang="en">
                <a:solidFill>
                  <a:schemeClr val="dk1"/>
                </a:solidFill>
                <a:latin typeface="Roboto Light"/>
                <a:ea typeface="Roboto Light"/>
                <a:cs typeface="Roboto Light"/>
                <a:sym typeface="Roboto Light"/>
              </a:rPr>
              <a:t>03</a:t>
            </a:r>
            <a:r>
              <a:rPr lang="en">
                <a:solidFill>
                  <a:schemeClr val="dk1"/>
                </a:solidFill>
                <a:latin typeface="Roboto Medium"/>
                <a:ea typeface="Roboto Medium"/>
                <a:cs typeface="Roboto Medium"/>
                <a:sym typeface="Roboto Medium"/>
              </a:rPr>
              <a:t>	</a:t>
            </a:r>
            <a:r>
              <a:rPr lang="en" u="sng">
                <a:solidFill>
                  <a:schemeClr val="hlink"/>
                </a:solidFill>
                <a:latin typeface="Roboto"/>
                <a:ea typeface="Roboto"/>
                <a:cs typeface="Roboto"/>
                <a:sym typeface="Roboto"/>
                <a:hlinkClick action="ppaction://hlinksldjump" r:id="rId5"/>
              </a:rPr>
              <a:t>Metrics</a:t>
            </a:r>
            <a:br>
              <a:rPr lang="en">
                <a:solidFill>
                  <a:schemeClr val="dk1"/>
                </a:solidFill>
                <a:latin typeface="Roboto"/>
                <a:ea typeface="Roboto"/>
                <a:cs typeface="Roboto"/>
                <a:sym typeface="Roboto"/>
              </a:rPr>
            </a:br>
            <a:r>
              <a:rPr lang="en">
                <a:solidFill>
                  <a:schemeClr val="dk1"/>
                </a:solidFill>
                <a:latin typeface="Roboto Light"/>
                <a:ea typeface="Roboto Light"/>
                <a:cs typeface="Roboto Light"/>
                <a:sym typeface="Roboto Light"/>
              </a:rPr>
              <a:t>	</a:t>
            </a:r>
            <a:r>
              <a:rPr i="1" lang="en" sz="1000">
                <a:solidFill>
                  <a:srgbClr val="999999"/>
                </a:solidFill>
                <a:latin typeface="Roboto Light"/>
                <a:ea typeface="Roboto Light"/>
                <a:cs typeface="Roboto Light"/>
                <a:sym typeface="Roboto Light"/>
              </a:rPr>
              <a:t>Reference</a:t>
            </a:r>
            <a:r>
              <a:rPr i="1" lang="en" sz="1000">
                <a:solidFill>
                  <a:srgbClr val="999999"/>
                </a:solidFill>
                <a:latin typeface="Roboto Light"/>
                <a:ea typeface="Roboto Light"/>
                <a:cs typeface="Roboto Light"/>
                <a:sym typeface="Roboto Light"/>
              </a:rPr>
              <a:t>, Overview, Template</a:t>
            </a:r>
            <a:endParaRPr>
              <a:solidFill>
                <a:schemeClr val="dk1"/>
              </a:solidFill>
              <a:latin typeface="Roboto Light"/>
              <a:ea typeface="Roboto Light"/>
              <a:cs typeface="Roboto Light"/>
              <a:sym typeface="Roboto Light"/>
            </a:endParaRPr>
          </a:p>
          <a:p>
            <a:pPr indent="0" lvl="0" marL="0" rtl="0" algn="l">
              <a:lnSpc>
                <a:spcPct val="100000"/>
              </a:lnSpc>
              <a:spcBef>
                <a:spcPts val="1200"/>
              </a:spcBef>
              <a:spcAft>
                <a:spcPts val="0"/>
              </a:spcAft>
              <a:buNone/>
            </a:pPr>
            <a:r>
              <a:rPr lang="en">
                <a:solidFill>
                  <a:schemeClr val="dk1"/>
                </a:solidFill>
                <a:latin typeface="Roboto Light"/>
                <a:ea typeface="Roboto Light"/>
                <a:cs typeface="Roboto Light"/>
                <a:sym typeface="Roboto Light"/>
              </a:rPr>
              <a:t>04</a:t>
            </a:r>
            <a:r>
              <a:rPr lang="en">
                <a:solidFill>
                  <a:schemeClr val="dk1"/>
                </a:solidFill>
                <a:latin typeface="Roboto Medium"/>
                <a:ea typeface="Roboto Medium"/>
                <a:cs typeface="Roboto Medium"/>
                <a:sym typeface="Roboto Medium"/>
              </a:rPr>
              <a:t>	</a:t>
            </a:r>
            <a:r>
              <a:rPr lang="en" u="sng">
                <a:solidFill>
                  <a:schemeClr val="hlink"/>
                </a:solidFill>
                <a:latin typeface="Roboto"/>
                <a:ea typeface="Roboto"/>
                <a:cs typeface="Roboto"/>
                <a:sym typeface="Roboto"/>
                <a:hlinkClick action="ppaction://hlinksldjump" r:id="rId6"/>
              </a:rPr>
              <a:t>KPI Dashboard</a:t>
            </a:r>
            <a:br>
              <a:rPr lang="en">
                <a:solidFill>
                  <a:schemeClr val="dk1"/>
                </a:solidFill>
                <a:latin typeface="Roboto"/>
                <a:ea typeface="Roboto"/>
                <a:cs typeface="Roboto"/>
                <a:sym typeface="Roboto"/>
              </a:rPr>
            </a:br>
            <a:r>
              <a:rPr lang="en">
                <a:solidFill>
                  <a:schemeClr val="dk1"/>
                </a:solidFill>
                <a:latin typeface="Roboto Light"/>
                <a:ea typeface="Roboto Light"/>
                <a:cs typeface="Roboto Light"/>
                <a:sym typeface="Roboto Light"/>
              </a:rPr>
              <a:t>	</a:t>
            </a:r>
            <a:r>
              <a:rPr i="1" lang="en" sz="1000">
                <a:solidFill>
                  <a:srgbClr val="999999"/>
                </a:solidFill>
                <a:latin typeface="Roboto Light"/>
                <a:ea typeface="Roboto Light"/>
                <a:cs typeface="Roboto Light"/>
                <a:sym typeface="Roboto Light"/>
              </a:rPr>
              <a:t>Overview, Example, Template</a:t>
            </a:r>
            <a:endParaRPr>
              <a:solidFill>
                <a:schemeClr val="dk1"/>
              </a:solidFill>
              <a:latin typeface="Roboto Light"/>
              <a:ea typeface="Roboto Light"/>
              <a:cs typeface="Roboto Light"/>
              <a:sym typeface="Roboto Light"/>
            </a:endParaRPr>
          </a:p>
          <a:p>
            <a:pPr indent="0" lvl="0" marL="0" rtl="0" algn="l">
              <a:lnSpc>
                <a:spcPct val="100000"/>
              </a:lnSpc>
              <a:spcBef>
                <a:spcPts val="1200"/>
              </a:spcBef>
              <a:spcAft>
                <a:spcPts val="0"/>
              </a:spcAft>
              <a:buNone/>
            </a:pPr>
            <a:r>
              <a:rPr lang="en">
                <a:solidFill>
                  <a:schemeClr val="dk1"/>
                </a:solidFill>
                <a:latin typeface="Roboto Light"/>
                <a:ea typeface="Roboto Light"/>
                <a:cs typeface="Roboto Light"/>
                <a:sym typeface="Roboto Light"/>
              </a:rPr>
              <a:t>05</a:t>
            </a:r>
            <a:r>
              <a:rPr lang="en">
                <a:solidFill>
                  <a:schemeClr val="dk1"/>
                </a:solidFill>
                <a:latin typeface="Roboto Medium"/>
                <a:ea typeface="Roboto Medium"/>
                <a:cs typeface="Roboto Medium"/>
                <a:sym typeface="Roboto Medium"/>
              </a:rPr>
              <a:t>	</a:t>
            </a:r>
            <a:r>
              <a:rPr lang="en" u="sng">
                <a:solidFill>
                  <a:schemeClr val="hlink"/>
                </a:solidFill>
                <a:latin typeface="Roboto"/>
                <a:ea typeface="Roboto"/>
                <a:cs typeface="Roboto"/>
                <a:sym typeface="Roboto"/>
                <a:hlinkClick action="ppaction://hlinksldjump" r:id="rId7"/>
              </a:rPr>
              <a:t>RACI</a:t>
            </a:r>
            <a:br>
              <a:rPr lang="en">
                <a:solidFill>
                  <a:schemeClr val="dk1"/>
                </a:solidFill>
                <a:latin typeface="Roboto"/>
                <a:ea typeface="Roboto"/>
                <a:cs typeface="Roboto"/>
                <a:sym typeface="Roboto"/>
              </a:rPr>
            </a:br>
            <a:r>
              <a:rPr lang="en">
                <a:solidFill>
                  <a:schemeClr val="dk1"/>
                </a:solidFill>
                <a:latin typeface="Roboto Light"/>
                <a:ea typeface="Roboto Light"/>
                <a:cs typeface="Roboto Light"/>
                <a:sym typeface="Roboto Light"/>
              </a:rPr>
              <a:t>	</a:t>
            </a:r>
            <a:r>
              <a:rPr i="1" lang="en" sz="1000">
                <a:solidFill>
                  <a:srgbClr val="999999"/>
                </a:solidFill>
                <a:latin typeface="Roboto Light"/>
                <a:ea typeface="Roboto Light"/>
                <a:cs typeface="Roboto Light"/>
                <a:sym typeface="Roboto Light"/>
              </a:rPr>
              <a:t>Overview, Template</a:t>
            </a:r>
            <a:endParaRPr i="1" sz="1000">
              <a:solidFill>
                <a:srgbClr val="999999"/>
              </a:solidFill>
              <a:latin typeface="Roboto Light"/>
              <a:ea typeface="Roboto Light"/>
              <a:cs typeface="Roboto Light"/>
              <a:sym typeface="Roboto Light"/>
            </a:endParaRPr>
          </a:p>
          <a:p>
            <a:pPr indent="0" lvl="0" marL="0" rtl="0" algn="l">
              <a:spcBef>
                <a:spcPts val="1200"/>
              </a:spcBef>
              <a:spcAft>
                <a:spcPts val="1200"/>
              </a:spcAft>
              <a:buClr>
                <a:schemeClr val="dk1"/>
              </a:buClr>
              <a:buSzPts val="1100"/>
              <a:buFont typeface="Arial"/>
              <a:buNone/>
            </a:pPr>
            <a:r>
              <a:rPr lang="en">
                <a:solidFill>
                  <a:schemeClr val="dk1"/>
                </a:solidFill>
                <a:latin typeface="Roboto Light"/>
                <a:ea typeface="Roboto Light"/>
                <a:cs typeface="Roboto Light"/>
                <a:sym typeface="Roboto Light"/>
              </a:rPr>
              <a:t>06</a:t>
            </a:r>
            <a:r>
              <a:rPr lang="en">
                <a:solidFill>
                  <a:schemeClr val="dk1"/>
                </a:solidFill>
                <a:latin typeface="Roboto Medium"/>
                <a:ea typeface="Roboto Medium"/>
                <a:cs typeface="Roboto Medium"/>
                <a:sym typeface="Roboto Medium"/>
              </a:rPr>
              <a:t>	</a:t>
            </a:r>
            <a:r>
              <a:rPr lang="en" u="sng">
                <a:solidFill>
                  <a:schemeClr val="hlink"/>
                </a:solidFill>
                <a:latin typeface="Roboto"/>
                <a:ea typeface="Roboto"/>
                <a:cs typeface="Roboto"/>
                <a:sym typeface="Roboto"/>
                <a:hlinkClick action="ppaction://hlinksldjump" r:id="rId8"/>
              </a:rPr>
              <a:t>AI Adoption</a:t>
            </a:r>
            <a:br>
              <a:rPr lang="en">
                <a:solidFill>
                  <a:schemeClr val="dk1"/>
                </a:solidFill>
                <a:latin typeface="Roboto"/>
                <a:ea typeface="Roboto"/>
                <a:cs typeface="Roboto"/>
                <a:sym typeface="Roboto"/>
              </a:rPr>
            </a:br>
            <a:r>
              <a:rPr lang="en">
                <a:solidFill>
                  <a:schemeClr val="dk1"/>
                </a:solidFill>
                <a:latin typeface="Roboto Light"/>
                <a:ea typeface="Roboto Light"/>
                <a:cs typeface="Roboto Light"/>
                <a:sym typeface="Roboto Light"/>
              </a:rPr>
              <a:t>	</a:t>
            </a:r>
            <a:r>
              <a:rPr i="1" lang="en" sz="1000">
                <a:solidFill>
                  <a:srgbClr val="999999"/>
                </a:solidFill>
                <a:latin typeface="Roboto Light"/>
                <a:ea typeface="Roboto Light"/>
                <a:cs typeface="Roboto Light"/>
                <a:sym typeface="Roboto Light"/>
              </a:rPr>
              <a:t>Overview, Example, Template</a:t>
            </a:r>
            <a:endParaRPr i="1" sz="1000">
              <a:solidFill>
                <a:srgbClr val="999999"/>
              </a:solidFill>
              <a:latin typeface="Roboto Light"/>
              <a:ea typeface="Roboto Light"/>
              <a:cs typeface="Roboto Light"/>
              <a:sym typeface="Roboto Light"/>
            </a:endParaRPr>
          </a:p>
        </p:txBody>
      </p:sp>
      <p:grpSp>
        <p:nvGrpSpPr>
          <p:cNvPr id="646" name="Google Shape;646;p87"/>
          <p:cNvGrpSpPr/>
          <p:nvPr/>
        </p:nvGrpSpPr>
        <p:grpSpPr>
          <a:xfrm>
            <a:off x="7927828" y="222172"/>
            <a:ext cx="951591" cy="252027"/>
            <a:chOff x="6869668" y="85200"/>
            <a:chExt cx="1303014" cy="345100"/>
          </a:xfrm>
        </p:grpSpPr>
        <p:pic>
          <p:nvPicPr>
            <p:cNvPr id="647" name="Google Shape;647;p87" title="Group 24.png"/>
            <p:cNvPicPr preferRelativeResize="0"/>
            <p:nvPr/>
          </p:nvPicPr>
          <p:blipFill>
            <a:blip r:embed="rId9">
              <a:alphaModFix/>
            </a:blip>
            <a:stretch>
              <a:fillRect/>
            </a:stretch>
          </p:blipFill>
          <p:spPr>
            <a:xfrm>
              <a:off x="6869668" y="85200"/>
              <a:ext cx="1303014" cy="334800"/>
            </a:xfrm>
            <a:prstGeom prst="rect">
              <a:avLst/>
            </a:prstGeom>
            <a:noFill/>
            <a:ln>
              <a:noFill/>
            </a:ln>
          </p:spPr>
        </p:pic>
        <p:sp>
          <p:nvSpPr>
            <p:cNvPr id="648" name="Google Shape;648;p87"/>
            <p:cNvSpPr/>
            <p:nvPr/>
          </p:nvSpPr>
          <p:spPr>
            <a:xfrm>
              <a:off x="7248100" y="307900"/>
              <a:ext cx="187500" cy="122400"/>
            </a:xfrm>
            <a:prstGeom prst="rect">
              <a:avLst/>
            </a:prstGeom>
            <a:solidFill>
              <a:srgbClr val="FFFFFF"/>
            </a:solidFill>
            <a:ln>
              <a:noFill/>
            </a:ln>
          </p:spPr>
          <p:txBody>
            <a:bodyPr anchorCtr="0" anchor="ctr" bIns="66775" lIns="66775" spcFirstLastPara="1" rIns="66775" wrap="square" tIns="66775">
              <a:noAutofit/>
            </a:bodyPr>
            <a:lstStyle/>
            <a:p>
              <a:pPr indent="0" lvl="0" marL="0" rtl="0" algn="ctr">
                <a:spcBef>
                  <a:spcPts val="0"/>
                </a:spcBef>
                <a:spcAft>
                  <a:spcPts val="0"/>
                </a:spcAft>
                <a:buNone/>
              </a:pPr>
              <a:r>
                <a:t/>
              </a:r>
              <a:endParaRPr sz="1022">
                <a:latin typeface="Roboto"/>
                <a:ea typeface="Roboto"/>
                <a:cs typeface="Roboto"/>
                <a:sym typeface="Roboto"/>
              </a:endParaRPr>
            </a:p>
          </p:txBody>
        </p:sp>
        <p:pic>
          <p:nvPicPr>
            <p:cNvPr id="649" name="Google Shape;649;p87" title="Group 24.png"/>
            <p:cNvPicPr preferRelativeResize="0"/>
            <p:nvPr/>
          </p:nvPicPr>
          <p:blipFill rotWithShape="1">
            <a:blip r:embed="rId10">
              <a:alphaModFix/>
            </a:blip>
            <a:srcRect b="-3032" l="0" r="56563" t="67854"/>
            <a:stretch/>
          </p:blipFill>
          <p:spPr>
            <a:xfrm>
              <a:off x="6869675" y="312375"/>
              <a:ext cx="565974" cy="117775"/>
            </a:xfrm>
            <a:prstGeom prst="rect">
              <a:avLst/>
            </a:prstGeom>
            <a:noFill/>
            <a:ln>
              <a:noFill/>
            </a:ln>
          </p:spPr>
        </p:pic>
      </p:grpSp>
      <p:sp>
        <p:nvSpPr>
          <p:cNvPr id="650" name="Google Shape;650;p87"/>
          <p:cNvSpPr txBox="1"/>
          <p:nvPr/>
        </p:nvSpPr>
        <p:spPr>
          <a:xfrm>
            <a:off x="4775950" y="1238975"/>
            <a:ext cx="3811200" cy="36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200">
                <a:latin typeface="Roboto Light"/>
                <a:ea typeface="Roboto Light"/>
                <a:cs typeface="Roboto Light"/>
                <a:sym typeface="Roboto Light"/>
              </a:rPr>
              <a:t>Available to </a:t>
            </a:r>
            <a:r>
              <a:rPr b="1" i="1" lang="en" sz="1200">
                <a:latin typeface="Roboto"/>
                <a:ea typeface="Roboto"/>
                <a:cs typeface="Roboto"/>
                <a:sym typeface="Roboto"/>
              </a:rPr>
              <a:t>Growth Institute Members</a:t>
            </a:r>
            <a:r>
              <a:rPr i="1" lang="en" sz="1200">
                <a:latin typeface="Roboto Light"/>
                <a:ea typeface="Roboto Light"/>
                <a:cs typeface="Roboto Light"/>
                <a:sym typeface="Roboto Light"/>
              </a:rPr>
              <a:t> Only</a:t>
            </a:r>
            <a:endParaRPr i="1" sz="1200">
              <a:latin typeface="Roboto Light"/>
              <a:ea typeface="Roboto Light"/>
              <a:cs typeface="Roboto Light"/>
              <a:sym typeface="Roboto Light"/>
            </a:endParaRPr>
          </a:p>
        </p:txBody>
      </p:sp>
      <p:sp>
        <p:nvSpPr>
          <p:cNvPr id="651" name="Google Shape;651;p87"/>
          <p:cNvSpPr txBox="1"/>
          <p:nvPr/>
        </p:nvSpPr>
        <p:spPr>
          <a:xfrm>
            <a:off x="3071888" y="134816"/>
            <a:ext cx="2995500" cy="365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042">
                <a:solidFill>
                  <a:schemeClr val="dk1"/>
                </a:solidFill>
                <a:latin typeface="Lexend Medium"/>
                <a:ea typeface="Lexend Medium"/>
                <a:cs typeface="Lexend Medium"/>
                <a:sym typeface="Lexend Medium"/>
              </a:rPr>
              <a:t>TABLE OF CONTENTS</a:t>
            </a:r>
            <a:endParaRPr sz="2042">
              <a:solidFill>
                <a:schemeClr val="dk1"/>
              </a:solidFill>
              <a:latin typeface="Lexend Medium"/>
              <a:ea typeface="Lexend Medium"/>
              <a:cs typeface="Lexend Medium"/>
              <a:sym typeface="Lexend Medium"/>
            </a:endParaRPr>
          </a:p>
        </p:txBody>
      </p:sp>
      <p:sp>
        <p:nvSpPr>
          <p:cNvPr id="652" name="Google Shape;652;p87"/>
          <p:cNvSpPr txBox="1"/>
          <p:nvPr/>
        </p:nvSpPr>
        <p:spPr>
          <a:xfrm>
            <a:off x="4618875" y="1455950"/>
            <a:ext cx="4074000" cy="3324600"/>
          </a:xfrm>
          <a:prstGeom prst="rect">
            <a:avLst/>
          </a:prstGeom>
          <a:noFill/>
          <a:ln>
            <a:noFill/>
          </a:ln>
        </p:spPr>
        <p:txBody>
          <a:bodyPr anchorCtr="0" anchor="t" bIns="274300" lIns="274300" spcFirstLastPara="1" rIns="274300" wrap="square" tIns="274300">
            <a:spAutoFit/>
          </a:bodyPr>
          <a:lstStyle/>
          <a:p>
            <a:pPr indent="0" lvl="0" marL="0" rtl="0" algn="l">
              <a:lnSpc>
                <a:spcPct val="100000"/>
              </a:lnSpc>
              <a:spcBef>
                <a:spcPts val="0"/>
              </a:spcBef>
              <a:spcAft>
                <a:spcPts val="0"/>
              </a:spcAft>
              <a:buNone/>
            </a:pPr>
            <a:r>
              <a:rPr lang="en">
                <a:solidFill>
                  <a:schemeClr val="dk1"/>
                </a:solidFill>
                <a:latin typeface="Roboto Light"/>
                <a:ea typeface="Roboto Light"/>
                <a:cs typeface="Roboto Light"/>
                <a:sym typeface="Roboto Light"/>
              </a:rPr>
              <a:t>07</a:t>
            </a:r>
            <a:r>
              <a:rPr lang="en">
                <a:solidFill>
                  <a:schemeClr val="dk1"/>
                </a:solidFill>
                <a:latin typeface="Roboto Medium"/>
                <a:ea typeface="Roboto Medium"/>
                <a:cs typeface="Roboto Medium"/>
                <a:sym typeface="Roboto Medium"/>
              </a:rPr>
              <a:t>	</a:t>
            </a:r>
            <a:r>
              <a:rPr lang="en" u="sng">
                <a:solidFill>
                  <a:schemeClr val="hlink"/>
                </a:solidFill>
                <a:latin typeface="Roboto"/>
                <a:ea typeface="Roboto"/>
                <a:cs typeface="Roboto"/>
                <a:sym typeface="Roboto"/>
                <a:hlinkClick action="ppaction://hlinksldjump" r:id="rId11"/>
              </a:rPr>
              <a:t>Operating Model</a:t>
            </a:r>
            <a:br>
              <a:rPr lang="en">
                <a:solidFill>
                  <a:schemeClr val="dk1"/>
                </a:solidFill>
                <a:latin typeface="Roboto Light"/>
                <a:ea typeface="Roboto Light"/>
                <a:cs typeface="Roboto Light"/>
                <a:sym typeface="Roboto Light"/>
              </a:rPr>
            </a:br>
            <a:r>
              <a:rPr lang="en">
                <a:solidFill>
                  <a:schemeClr val="dk1"/>
                </a:solidFill>
                <a:latin typeface="Roboto Light"/>
                <a:ea typeface="Roboto Light"/>
                <a:cs typeface="Roboto Light"/>
                <a:sym typeface="Roboto Light"/>
              </a:rPr>
              <a:t>	</a:t>
            </a:r>
            <a:r>
              <a:rPr i="1" lang="en" sz="1000">
                <a:solidFill>
                  <a:srgbClr val="999999"/>
                </a:solidFill>
                <a:latin typeface="Roboto Light"/>
                <a:ea typeface="Roboto Light"/>
                <a:cs typeface="Roboto Light"/>
                <a:sym typeface="Roboto Light"/>
              </a:rPr>
              <a:t>Overview, Example, Template</a:t>
            </a:r>
            <a:endParaRPr>
              <a:solidFill>
                <a:schemeClr val="dk1"/>
              </a:solidFill>
              <a:latin typeface="Roboto Medium"/>
              <a:ea typeface="Roboto Medium"/>
              <a:cs typeface="Roboto Medium"/>
              <a:sym typeface="Roboto Medium"/>
            </a:endParaRPr>
          </a:p>
          <a:p>
            <a:pPr indent="0" lvl="0" marL="0" rtl="0" algn="l">
              <a:lnSpc>
                <a:spcPct val="100000"/>
              </a:lnSpc>
              <a:spcBef>
                <a:spcPts val="1200"/>
              </a:spcBef>
              <a:spcAft>
                <a:spcPts val="0"/>
              </a:spcAft>
              <a:buNone/>
            </a:pPr>
            <a:r>
              <a:rPr lang="en">
                <a:solidFill>
                  <a:schemeClr val="dk1"/>
                </a:solidFill>
                <a:latin typeface="Roboto Light"/>
                <a:ea typeface="Roboto Light"/>
                <a:cs typeface="Roboto Light"/>
                <a:sym typeface="Roboto Light"/>
              </a:rPr>
              <a:t>08</a:t>
            </a:r>
            <a:r>
              <a:rPr lang="en">
                <a:solidFill>
                  <a:schemeClr val="dk1"/>
                </a:solidFill>
                <a:latin typeface="Roboto Medium"/>
                <a:ea typeface="Roboto Medium"/>
                <a:cs typeface="Roboto Medium"/>
                <a:sym typeface="Roboto Medium"/>
              </a:rPr>
              <a:t>	</a:t>
            </a:r>
            <a:r>
              <a:rPr lang="en" u="sng">
                <a:solidFill>
                  <a:schemeClr val="hlink"/>
                </a:solidFill>
                <a:latin typeface="Roboto"/>
                <a:ea typeface="Roboto"/>
                <a:cs typeface="Roboto"/>
                <a:sym typeface="Roboto"/>
                <a:hlinkClick action="ppaction://hlinksldjump" r:id="rId12"/>
              </a:rPr>
              <a:t>Stakeholder Map</a:t>
            </a:r>
            <a:br>
              <a:rPr lang="en">
                <a:solidFill>
                  <a:schemeClr val="dk1"/>
                </a:solidFill>
                <a:latin typeface="Roboto Light"/>
                <a:ea typeface="Roboto Light"/>
                <a:cs typeface="Roboto Light"/>
                <a:sym typeface="Roboto Light"/>
              </a:rPr>
            </a:br>
            <a:r>
              <a:rPr lang="en">
                <a:solidFill>
                  <a:schemeClr val="dk1"/>
                </a:solidFill>
                <a:latin typeface="Roboto Light"/>
                <a:ea typeface="Roboto Light"/>
                <a:cs typeface="Roboto Light"/>
                <a:sym typeface="Roboto Light"/>
              </a:rPr>
              <a:t>	</a:t>
            </a:r>
            <a:r>
              <a:rPr i="1" lang="en" sz="1000">
                <a:solidFill>
                  <a:srgbClr val="999999"/>
                </a:solidFill>
                <a:latin typeface="Roboto Light"/>
                <a:ea typeface="Roboto Light"/>
                <a:cs typeface="Roboto Light"/>
                <a:sym typeface="Roboto Light"/>
              </a:rPr>
              <a:t>Overview, Template</a:t>
            </a:r>
            <a:endParaRPr>
              <a:solidFill>
                <a:schemeClr val="dk1"/>
              </a:solidFill>
              <a:latin typeface="Roboto Medium"/>
              <a:ea typeface="Roboto Medium"/>
              <a:cs typeface="Roboto Medium"/>
              <a:sym typeface="Roboto Medium"/>
            </a:endParaRPr>
          </a:p>
          <a:p>
            <a:pPr indent="0" lvl="0" marL="0" rtl="0" algn="l">
              <a:lnSpc>
                <a:spcPct val="100000"/>
              </a:lnSpc>
              <a:spcBef>
                <a:spcPts val="1200"/>
              </a:spcBef>
              <a:spcAft>
                <a:spcPts val="0"/>
              </a:spcAft>
              <a:buNone/>
            </a:pPr>
            <a:r>
              <a:rPr lang="en">
                <a:solidFill>
                  <a:schemeClr val="dk1"/>
                </a:solidFill>
                <a:latin typeface="Roboto Light"/>
                <a:ea typeface="Roboto Light"/>
                <a:cs typeface="Roboto Light"/>
                <a:sym typeface="Roboto Light"/>
              </a:rPr>
              <a:t>09</a:t>
            </a:r>
            <a:r>
              <a:rPr lang="en">
                <a:solidFill>
                  <a:schemeClr val="dk1"/>
                </a:solidFill>
                <a:latin typeface="Roboto Medium"/>
                <a:ea typeface="Roboto Medium"/>
                <a:cs typeface="Roboto Medium"/>
                <a:sym typeface="Roboto Medium"/>
              </a:rPr>
              <a:t>	</a:t>
            </a:r>
            <a:r>
              <a:rPr lang="en" u="sng">
                <a:solidFill>
                  <a:schemeClr val="hlink"/>
                </a:solidFill>
                <a:latin typeface="Roboto"/>
                <a:ea typeface="Roboto"/>
                <a:cs typeface="Roboto"/>
                <a:sym typeface="Roboto"/>
                <a:hlinkClick action="ppaction://hlinksldjump" r:id="rId13"/>
              </a:rPr>
              <a:t>Data Model Mapped to GTM Motions</a:t>
            </a:r>
            <a:br>
              <a:rPr lang="en">
                <a:solidFill>
                  <a:schemeClr val="dk1"/>
                </a:solidFill>
                <a:latin typeface="Roboto Light"/>
                <a:ea typeface="Roboto Light"/>
                <a:cs typeface="Roboto Light"/>
                <a:sym typeface="Roboto Light"/>
              </a:rPr>
            </a:br>
            <a:r>
              <a:rPr lang="en">
                <a:solidFill>
                  <a:schemeClr val="dk1"/>
                </a:solidFill>
                <a:latin typeface="Roboto Light"/>
                <a:ea typeface="Roboto Light"/>
                <a:cs typeface="Roboto Light"/>
                <a:sym typeface="Roboto Light"/>
              </a:rPr>
              <a:t>	</a:t>
            </a:r>
            <a:r>
              <a:rPr i="1" lang="en" sz="1000">
                <a:solidFill>
                  <a:srgbClr val="999999"/>
                </a:solidFill>
                <a:latin typeface="Roboto Light"/>
                <a:ea typeface="Roboto Light"/>
                <a:cs typeface="Roboto Light"/>
                <a:sym typeface="Roboto Light"/>
              </a:rPr>
              <a:t>Overview, Template</a:t>
            </a:r>
            <a:endParaRPr>
              <a:solidFill>
                <a:schemeClr val="dk1"/>
              </a:solidFill>
              <a:latin typeface="Roboto Medium"/>
              <a:ea typeface="Roboto Medium"/>
              <a:cs typeface="Roboto Medium"/>
              <a:sym typeface="Roboto Medium"/>
            </a:endParaRPr>
          </a:p>
          <a:p>
            <a:pPr indent="0" lvl="0" marL="0" rtl="0" algn="l">
              <a:lnSpc>
                <a:spcPct val="100000"/>
              </a:lnSpc>
              <a:spcBef>
                <a:spcPts val="1200"/>
              </a:spcBef>
              <a:spcAft>
                <a:spcPts val="0"/>
              </a:spcAft>
              <a:buNone/>
            </a:pPr>
            <a:r>
              <a:rPr lang="en">
                <a:solidFill>
                  <a:schemeClr val="dk1"/>
                </a:solidFill>
                <a:latin typeface="Roboto Light"/>
                <a:ea typeface="Roboto Light"/>
                <a:cs typeface="Roboto Light"/>
                <a:sym typeface="Roboto Light"/>
              </a:rPr>
              <a:t>10</a:t>
            </a:r>
            <a:r>
              <a:rPr lang="en">
                <a:solidFill>
                  <a:schemeClr val="dk1"/>
                </a:solidFill>
                <a:latin typeface="Roboto Medium"/>
                <a:ea typeface="Roboto Medium"/>
                <a:cs typeface="Roboto Medium"/>
                <a:sym typeface="Roboto Medium"/>
              </a:rPr>
              <a:t>	</a:t>
            </a:r>
            <a:r>
              <a:rPr lang="en" u="sng">
                <a:solidFill>
                  <a:schemeClr val="hlink"/>
                </a:solidFill>
                <a:latin typeface="Roboto"/>
                <a:ea typeface="Roboto"/>
                <a:cs typeface="Roboto"/>
                <a:sym typeface="Roboto"/>
                <a:hlinkClick action="ppaction://hlinksldjump" r:id="rId14"/>
              </a:rPr>
              <a:t>Tech Stack</a:t>
            </a:r>
            <a:br>
              <a:rPr lang="en">
                <a:solidFill>
                  <a:schemeClr val="dk1"/>
                </a:solidFill>
                <a:latin typeface="Roboto Light"/>
                <a:ea typeface="Roboto Light"/>
                <a:cs typeface="Roboto Light"/>
                <a:sym typeface="Roboto Light"/>
              </a:rPr>
            </a:br>
            <a:r>
              <a:rPr lang="en">
                <a:solidFill>
                  <a:schemeClr val="dk1"/>
                </a:solidFill>
                <a:latin typeface="Roboto Light"/>
                <a:ea typeface="Roboto Light"/>
                <a:cs typeface="Roboto Light"/>
                <a:sym typeface="Roboto Light"/>
              </a:rPr>
              <a:t>	</a:t>
            </a:r>
            <a:r>
              <a:rPr i="1" lang="en" sz="1000">
                <a:solidFill>
                  <a:srgbClr val="999999"/>
                </a:solidFill>
                <a:latin typeface="Roboto Light"/>
                <a:ea typeface="Roboto Light"/>
                <a:cs typeface="Roboto Light"/>
                <a:sym typeface="Roboto Light"/>
              </a:rPr>
              <a:t>Overview, Template</a:t>
            </a:r>
            <a:endParaRPr>
              <a:solidFill>
                <a:schemeClr val="dk1"/>
              </a:solidFill>
              <a:latin typeface="Roboto Medium"/>
              <a:ea typeface="Roboto Medium"/>
              <a:cs typeface="Roboto Medium"/>
              <a:sym typeface="Roboto Medium"/>
            </a:endParaRPr>
          </a:p>
          <a:p>
            <a:pPr indent="0" lvl="0" marL="0" rtl="0" algn="l">
              <a:lnSpc>
                <a:spcPct val="100000"/>
              </a:lnSpc>
              <a:spcBef>
                <a:spcPts val="1200"/>
              </a:spcBef>
              <a:spcAft>
                <a:spcPts val="800"/>
              </a:spcAft>
              <a:buNone/>
            </a:pPr>
            <a:r>
              <a:rPr lang="en">
                <a:solidFill>
                  <a:schemeClr val="dk1"/>
                </a:solidFill>
                <a:latin typeface="Roboto Light"/>
                <a:ea typeface="Roboto Light"/>
                <a:cs typeface="Roboto Light"/>
                <a:sym typeface="Roboto Light"/>
              </a:rPr>
              <a:t>11	</a:t>
            </a:r>
            <a:r>
              <a:rPr lang="en" u="sng">
                <a:solidFill>
                  <a:schemeClr val="hlink"/>
                </a:solidFill>
                <a:latin typeface="Roboto"/>
                <a:ea typeface="Roboto"/>
                <a:cs typeface="Roboto"/>
                <a:sym typeface="Roboto"/>
                <a:hlinkClick action="ppaction://hlinksldjump" r:id="rId15"/>
              </a:rPr>
              <a:t>Growth Loops</a:t>
            </a:r>
            <a:br>
              <a:rPr lang="en">
                <a:solidFill>
                  <a:schemeClr val="dk1"/>
                </a:solidFill>
                <a:latin typeface="Roboto Light"/>
                <a:ea typeface="Roboto Light"/>
                <a:cs typeface="Roboto Light"/>
                <a:sym typeface="Roboto Light"/>
              </a:rPr>
            </a:br>
            <a:r>
              <a:rPr lang="en">
                <a:solidFill>
                  <a:schemeClr val="dk1"/>
                </a:solidFill>
                <a:latin typeface="Roboto Light"/>
                <a:ea typeface="Roboto Light"/>
                <a:cs typeface="Roboto Light"/>
                <a:sym typeface="Roboto Light"/>
              </a:rPr>
              <a:t>	</a:t>
            </a:r>
            <a:r>
              <a:rPr i="1" lang="en" sz="1000">
                <a:solidFill>
                  <a:srgbClr val="999999"/>
                </a:solidFill>
                <a:latin typeface="Roboto Light"/>
                <a:ea typeface="Roboto Light"/>
                <a:cs typeface="Roboto Light"/>
                <a:sym typeface="Roboto Light"/>
              </a:rPr>
              <a:t>Overview, Template</a:t>
            </a:r>
            <a:endParaRPr>
              <a:solidFill>
                <a:schemeClr val="dk1"/>
              </a:solidFill>
              <a:latin typeface="Roboto Medium"/>
              <a:ea typeface="Roboto Medium"/>
              <a:cs typeface="Roboto Medium"/>
              <a:sym typeface="Roboto Medium"/>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2" name="Shape 1362"/>
        <p:cNvGrpSpPr/>
        <p:nvPr/>
      </p:nvGrpSpPr>
      <p:grpSpPr>
        <a:xfrm>
          <a:off x="0" y="0"/>
          <a:ext cx="0" cy="0"/>
          <a:chOff x="0" y="0"/>
          <a:chExt cx="0" cy="0"/>
        </a:xfrm>
      </p:grpSpPr>
      <p:sp>
        <p:nvSpPr>
          <p:cNvPr id="1363" name="Google Shape;1363;p105"/>
          <p:cNvSpPr txBox="1"/>
          <p:nvPr/>
        </p:nvSpPr>
        <p:spPr>
          <a:xfrm>
            <a:off x="633360" y="4673025"/>
            <a:ext cx="608100" cy="110700"/>
          </a:xfrm>
          <a:prstGeom prst="rect">
            <a:avLst/>
          </a:prstGeom>
          <a:noFill/>
          <a:ln>
            <a:noFill/>
          </a:ln>
        </p:spPr>
        <p:txBody>
          <a:bodyPr anchorCtr="0" anchor="t" bIns="0" lIns="0" spcFirstLastPara="1" rIns="0" wrap="square" tIns="0">
            <a:spAutoFit/>
          </a:bodyPr>
          <a:lstStyle/>
          <a:p>
            <a:pPr indent="0" lvl="0" marL="0" marR="0" rtl="0" algn="ctr">
              <a:lnSpc>
                <a:spcPct val="120014"/>
              </a:lnSpc>
              <a:spcBef>
                <a:spcPts val="0"/>
              </a:spcBef>
              <a:spcAft>
                <a:spcPts val="0"/>
              </a:spcAft>
              <a:buClr>
                <a:srgbClr val="000000"/>
              </a:buClr>
              <a:buSzPts val="718"/>
              <a:buFont typeface="Arial"/>
              <a:buNone/>
            </a:pPr>
            <a:r>
              <a:rPr b="1" i="0" lang="en" sz="718" u="none" cap="none" strike="noStrike">
                <a:solidFill>
                  <a:srgbClr val="000000"/>
                </a:solidFill>
                <a:latin typeface="Roboto"/>
                <a:ea typeface="Roboto"/>
                <a:cs typeface="Roboto"/>
                <a:sym typeface="Roboto"/>
              </a:rPr>
              <a:t> Marketing  </a:t>
            </a:r>
            <a:endParaRPr i="0" sz="718" u="none" cap="none" strike="noStrike">
              <a:solidFill>
                <a:srgbClr val="000000"/>
              </a:solidFill>
              <a:latin typeface="Roboto"/>
              <a:ea typeface="Roboto"/>
              <a:cs typeface="Roboto"/>
              <a:sym typeface="Roboto"/>
            </a:endParaRPr>
          </a:p>
        </p:txBody>
      </p:sp>
      <p:sp>
        <p:nvSpPr>
          <p:cNvPr id="1364" name="Google Shape;1364;p105"/>
          <p:cNvSpPr txBox="1"/>
          <p:nvPr/>
        </p:nvSpPr>
        <p:spPr>
          <a:xfrm>
            <a:off x="1836800" y="4673021"/>
            <a:ext cx="1100100" cy="110700"/>
          </a:xfrm>
          <a:prstGeom prst="rect">
            <a:avLst/>
          </a:prstGeom>
          <a:noFill/>
          <a:ln>
            <a:noFill/>
          </a:ln>
        </p:spPr>
        <p:txBody>
          <a:bodyPr anchorCtr="0" anchor="t" bIns="0" lIns="0" spcFirstLastPara="1" rIns="0" wrap="square" tIns="0">
            <a:spAutoFit/>
          </a:bodyPr>
          <a:lstStyle/>
          <a:p>
            <a:pPr indent="0" lvl="0" marL="0" marR="0" rtl="0" algn="ctr">
              <a:lnSpc>
                <a:spcPct val="120014"/>
              </a:lnSpc>
              <a:spcBef>
                <a:spcPts val="0"/>
              </a:spcBef>
              <a:spcAft>
                <a:spcPts val="0"/>
              </a:spcAft>
              <a:buClr>
                <a:srgbClr val="000000"/>
              </a:buClr>
              <a:buSzPts val="718"/>
              <a:buFont typeface="Arial"/>
              <a:buNone/>
            </a:pPr>
            <a:r>
              <a:rPr b="1" i="0" lang="en" sz="718" u="none" cap="none" strike="noStrike">
                <a:solidFill>
                  <a:srgbClr val="000000"/>
                </a:solidFill>
                <a:latin typeface="Roboto"/>
                <a:ea typeface="Roboto"/>
                <a:cs typeface="Roboto"/>
                <a:sym typeface="Roboto"/>
              </a:rPr>
              <a:t> SDR/BDR OR ISR </a:t>
            </a:r>
            <a:endParaRPr i="0" sz="718" u="none" cap="none" strike="noStrike">
              <a:solidFill>
                <a:srgbClr val="000000"/>
              </a:solidFill>
              <a:latin typeface="Roboto"/>
              <a:ea typeface="Roboto"/>
              <a:cs typeface="Roboto"/>
              <a:sym typeface="Roboto"/>
            </a:endParaRPr>
          </a:p>
        </p:txBody>
      </p:sp>
      <p:sp>
        <p:nvSpPr>
          <p:cNvPr id="1365" name="Google Shape;1365;p105"/>
          <p:cNvSpPr txBox="1"/>
          <p:nvPr/>
        </p:nvSpPr>
        <p:spPr>
          <a:xfrm>
            <a:off x="4978652" y="4673025"/>
            <a:ext cx="655800" cy="110700"/>
          </a:xfrm>
          <a:prstGeom prst="rect">
            <a:avLst/>
          </a:prstGeom>
          <a:noFill/>
          <a:ln>
            <a:noFill/>
          </a:ln>
        </p:spPr>
        <p:txBody>
          <a:bodyPr anchorCtr="0" anchor="t" bIns="0" lIns="0" spcFirstLastPara="1" rIns="0" wrap="square" tIns="0">
            <a:spAutoFit/>
          </a:bodyPr>
          <a:lstStyle/>
          <a:p>
            <a:pPr indent="0" lvl="0" marL="0" marR="0" rtl="0" algn="ctr">
              <a:lnSpc>
                <a:spcPct val="120014"/>
              </a:lnSpc>
              <a:spcBef>
                <a:spcPts val="0"/>
              </a:spcBef>
              <a:spcAft>
                <a:spcPts val="0"/>
              </a:spcAft>
              <a:buClr>
                <a:srgbClr val="000000"/>
              </a:buClr>
              <a:buSzPts val="718"/>
              <a:buFont typeface="Arial"/>
              <a:buNone/>
            </a:pPr>
            <a:r>
              <a:rPr b="1" i="0" lang="en" sz="718" u="none" cap="none" strike="noStrike">
                <a:solidFill>
                  <a:srgbClr val="000000"/>
                </a:solidFill>
                <a:latin typeface="Roboto"/>
                <a:ea typeface="Roboto"/>
                <a:cs typeface="Roboto"/>
                <a:sym typeface="Roboto"/>
              </a:rPr>
              <a:t> AE + CSM</a:t>
            </a:r>
            <a:endParaRPr i="0" sz="718" u="none" cap="none" strike="noStrike">
              <a:solidFill>
                <a:srgbClr val="000000"/>
              </a:solidFill>
              <a:latin typeface="Roboto"/>
              <a:ea typeface="Roboto"/>
              <a:cs typeface="Roboto"/>
              <a:sym typeface="Roboto"/>
            </a:endParaRPr>
          </a:p>
        </p:txBody>
      </p:sp>
      <p:sp>
        <p:nvSpPr>
          <p:cNvPr id="1366" name="Google Shape;1366;p105"/>
          <p:cNvSpPr txBox="1"/>
          <p:nvPr/>
        </p:nvSpPr>
        <p:spPr>
          <a:xfrm>
            <a:off x="6526176" y="4673025"/>
            <a:ext cx="531900" cy="110700"/>
          </a:xfrm>
          <a:prstGeom prst="rect">
            <a:avLst/>
          </a:prstGeom>
          <a:noFill/>
          <a:ln>
            <a:noFill/>
          </a:ln>
        </p:spPr>
        <p:txBody>
          <a:bodyPr anchorCtr="0" anchor="t" bIns="0" lIns="0" spcFirstLastPara="1" rIns="0" wrap="square" tIns="0">
            <a:spAutoFit/>
          </a:bodyPr>
          <a:lstStyle/>
          <a:p>
            <a:pPr indent="0" lvl="0" marL="0" marR="0" rtl="0" algn="ctr">
              <a:lnSpc>
                <a:spcPct val="120014"/>
              </a:lnSpc>
              <a:spcBef>
                <a:spcPts val="0"/>
              </a:spcBef>
              <a:spcAft>
                <a:spcPts val="0"/>
              </a:spcAft>
              <a:buClr>
                <a:srgbClr val="000000"/>
              </a:buClr>
              <a:buSzPts val="718"/>
              <a:buFont typeface="Arial"/>
              <a:buNone/>
            </a:pPr>
            <a:r>
              <a:rPr b="1" i="0" lang="en" sz="718" u="none" cap="none" strike="noStrike">
                <a:solidFill>
                  <a:srgbClr val="000000"/>
                </a:solidFill>
                <a:latin typeface="Roboto"/>
                <a:ea typeface="Roboto"/>
                <a:cs typeface="Roboto"/>
                <a:sym typeface="Roboto"/>
              </a:rPr>
              <a:t>CSM + AM</a:t>
            </a:r>
            <a:endParaRPr i="0" sz="718" u="none" cap="none" strike="noStrike">
              <a:solidFill>
                <a:srgbClr val="000000"/>
              </a:solidFill>
              <a:latin typeface="Roboto"/>
              <a:ea typeface="Roboto"/>
              <a:cs typeface="Roboto"/>
              <a:sym typeface="Roboto"/>
            </a:endParaRPr>
          </a:p>
        </p:txBody>
      </p:sp>
      <p:sp>
        <p:nvSpPr>
          <p:cNvPr id="1367" name="Google Shape;1367;p105"/>
          <p:cNvSpPr txBox="1"/>
          <p:nvPr/>
        </p:nvSpPr>
        <p:spPr>
          <a:xfrm>
            <a:off x="3566150" y="4673025"/>
            <a:ext cx="531900" cy="110700"/>
          </a:xfrm>
          <a:prstGeom prst="rect">
            <a:avLst/>
          </a:prstGeom>
          <a:noFill/>
          <a:ln>
            <a:noFill/>
          </a:ln>
        </p:spPr>
        <p:txBody>
          <a:bodyPr anchorCtr="0" anchor="t" bIns="0" lIns="0" spcFirstLastPara="1" rIns="0" wrap="square" tIns="0">
            <a:spAutoFit/>
          </a:bodyPr>
          <a:lstStyle/>
          <a:p>
            <a:pPr indent="0" lvl="0" marL="0" marR="0" rtl="0" algn="ctr">
              <a:lnSpc>
                <a:spcPct val="120014"/>
              </a:lnSpc>
              <a:spcBef>
                <a:spcPts val="0"/>
              </a:spcBef>
              <a:spcAft>
                <a:spcPts val="0"/>
              </a:spcAft>
              <a:buClr>
                <a:srgbClr val="000000"/>
              </a:buClr>
              <a:buSzPts val="718"/>
              <a:buFont typeface="Arial"/>
              <a:buNone/>
            </a:pPr>
            <a:r>
              <a:rPr b="1" i="0" lang="en" sz="718" u="none" cap="none" strike="noStrike">
                <a:solidFill>
                  <a:srgbClr val="000000"/>
                </a:solidFill>
                <a:latin typeface="Roboto"/>
                <a:ea typeface="Roboto"/>
                <a:cs typeface="Roboto"/>
                <a:sym typeface="Roboto"/>
              </a:rPr>
              <a:t>AE</a:t>
            </a:r>
            <a:endParaRPr i="0" sz="718" u="none" cap="none" strike="noStrike">
              <a:solidFill>
                <a:srgbClr val="000000"/>
              </a:solidFill>
              <a:latin typeface="Roboto"/>
              <a:ea typeface="Roboto"/>
              <a:cs typeface="Roboto"/>
              <a:sym typeface="Roboto"/>
            </a:endParaRPr>
          </a:p>
        </p:txBody>
      </p:sp>
      <p:sp>
        <p:nvSpPr>
          <p:cNvPr id="1368" name="Google Shape;1368;p105"/>
          <p:cNvSpPr txBox="1"/>
          <p:nvPr/>
        </p:nvSpPr>
        <p:spPr>
          <a:xfrm>
            <a:off x="7915544" y="4673025"/>
            <a:ext cx="568500" cy="110700"/>
          </a:xfrm>
          <a:prstGeom prst="rect">
            <a:avLst/>
          </a:prstGeom>
          <a:noFill/>
          <a:ln>
            <a:noFill/>
          </a:ln>
        </p:spPr>
        <p:txBody>
          <a:bodyPr anchorCtr="0" anchor="t" bIns="0" lIns="0" spcFirstLastPara="1" rIns="0" wrap="square" tIns="0">
            <a:spAutoFit/>
          </a:bodyPr>
          <a:lstStyle/>
          <a:p>
            <a:pPr indent="0" lvl="0" marL="0" marR="0" rtl="0" algn="ctr">
              <a:lnSpc>
                <a:spcPct val="120014"/>
              </a:lnSpc>
              <a:spcBef>
                <a:spcPts val="0"/>
              </a:spcBef>
              <a:spcAft>
                <a:spcPts val="0"/>
              </a:spcAft>
              <a:buClr>
                <a:srgbClr val="000000"/>
              </a:buClr>
              <a:buSzPts val="718"/>
              <a:buFont typeface="Arial"/>
              <a:buNone/>
            </a:pPr>
            <a:r>
              <a:rPr b="1" i="0" lang="en" sz="718" u="none" cap="none" strike="noStrike">
                <a:solidFill>
                  <a:srgbClr val="000000"/>
                </a:solidFill>
                <a:latin typeface="Roboto"/>
                <a:ea typeface="Roboto"/>
                <a:cs typeface="Roboto"/>
                <a:sym typeface="Roboto"/>
              </a:rPr>
              <a:t> CSM + AM</a:t>
            </a:r>
            <a:endParaRPr i="0" sz="718" u="none" cap="none" strike="noStrike">
              <a:solidFill>
                <a:srgbClr val="000000"/>
              </a:solidFill>
              <a:latin typeface="Roboto"/>
              <a:ea typeface="Roboto"/>
              <a:cs typeface="Roboto"/>
              <a:sym typeface="Roboto"/>
            </a:endParaRPr>
          </a:p>
        </p:txBody>
      </p:sp>
      <p:pic>
        <p:nvPicPr>
          <p:cNvPr id="1369" name="Google Shape;1369;p105" title="WBD_Bowtie_Toolkit (5).jpg"/>
          <p:cNvPicPr preferRelativeResize="0"/>
          <p:nvPr/>
        </p:nvPicPr>
        <p:blipFill>
          <a:blip r:embed="rId3">
            <a:alphaModFix/>
          </a:blip>
          <a:stretch>
            <a:fillRect/>
          </a:stretch>
        </p:blipFill>
        <p:spPr>
          <a:xfrm>
            <a:off x="0" y="0"/>
            <a:ext cx="9144000" cy="5143500"/>
          </a:xfrm>
          <a:prstGeom prst="rect">
            <a:avLst/>
          </a:prstGeom>
          <a:noFill/>
          <a:ln>
            <a:noFill/>
          </a:ln>
        </p:spPr>
      </p:pic>
      <p:grpSp>
        <p:nvGrpSpPr>
          <p:cNvPr id="1370" name="Google Shape;1370;p105"/>
          <p:cNvGrpSpPr/>
          <p:nvPr/>
        </p:nvGrpSpPr>
        <p:grpSpPr>
          <a:xfrm>
            <a:off x="7927828" y="222172"/>
            <a:ext cx="951591" cy="252027"/>
            <a:chOff x="6869668" y="85200"/>
            <a:chExt cx="1303014" cy="345100"/>
          </a:xfrm>
        </p:grpSpPr>
        <p:pic>
          <p:nvPicPr>
            <p:cNvPr id="1371" name="Google Shape;1371;p105" title="Group 24.png"/>
            <p:cNvPicPr preferRelativeResize="0"/>
            <p:nvPr/>
          </p:nvPicPr>
          <p:blipFill>
            <a:blip r:embed="rId4">
              <a:alphaModFix/>
            </a:blip>
            <a:stretch>
              <a:fillRect/>
            </a:stretch>
          </p:blipFill>
          <p:spPr>
            <a:xfrm>
              <a:off x="6869668" y="85200"/>
              <a:ext cx="1303014" cy="334800"/>
            </a:xfrm>
            <a:prstGeom prst="rect">
              <a:avLst/>
            </a:prstGeom>
            <a:noFill/>
            <a:ln>
              <a:noFill/>
            </a:ln>
          </p:spPr>
        </p:pic>
        <p:sp>
          <p:nvSpPr>
            <p:cNvPr id="1372" name="Google Shape;1372;p105"/>
            <p:cNvSpPr/>
            <p:nvPr/>
          </p:nvSpPr>
          <p:spPr>
            <a:xfrm>
              <a:off x="7248100" y="307900"/>
              <a:ext cx="187500" cy="122400"/>
            </a:xfrm>
            <a:prstGeom prst="rect">
              <a:avLst/>
            </a:prstGeom>
            <a:solidFill>
              <a:srgbClr val="FFFFFF"/>
            </a:solidFill>
            <a:ln>
              <a:noFill/>
            </a:ln>
          </p:spPr>
          <p:txBody>
            <a:bodyPr anchorCtr="0" anchor="ctr" bIns="66775" lIns="66775" spcFirstLastPara="1" rIns="66775" wrap="square" tIns="66775">
              <a:noAutofit/>
            </a:bodyPr>
            <a:lstStyle/>
            <a:p>
              <a:pPr indent="0" lvl="0" marL="0" rtl="0" algn="ctr">
                <a:spcBef>
                  <a:spcPts val="0"/>
                </a:spcBef>
                <a:spcAft>
                  <a:spcPts val="0"/>
                </a:spcAft>
                <a:buNone/>
              </a:pPr>
              <a:r>
                <a:t/>
              </a:r>
              <a:endParaRPr sz="1022">
                <a:latin typeface="Roboto"/>
                <a:ea typeface="Roboto"/>
                <a:cs typeface="Roboto"/>
                <a:sym typeface="Roboto"/>
              </a:endParaRPr>
            </a:p>
          </p:txBody>
        </p:sp>
        <p:pic>
          <p:nvPicPr>
            <p:cNvPr id="1373" name="Google Shape;1373;p105" title="Group 24.png"/>
            <p:cNvPicPr preferRelativeResize="0"/>
            <p:nvPr/>
          </p:nvPicPr>
          <p:blipFill rotWithShape="1">
            <a:blip r:embed="rId5">
              <a:alphaModFix/>
            </a:blip>
            <a:srcRect b="-3032" l="0" r="56563" t="67854"/>
            <a:stretch/>
          </p:blipFill>
          <p:spPr>
            <a:xfrm>
              <a:off x="6869675" y="312375"/>
              <a:ext cx="565974" cy="117775"/>
            </a:xfrm>
            <a:prstGeom prst="rect">
              <a:avLst/>
            </a:prstGeom>
            <a:noFill/>
            <a:ln>
              <a:noFill/>
            </a:ln>
          </p:spPr>
        </p:pic>
      </p:grpSp>
      <p:sp>
        <p:nvSpPr>
          <p:cNvPr id="1374" name="Google Shape;1374;p105"/>
          <p:cNvSpPr txBox="1"/>
          <p:nvPr/>
        </p:nvSpPr>
        <p:spPr>
          <a:xfrm>
            <a:off x="272602" y="102839"/>
            <a:ext cx="1792500" cy="429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chemeClr val="accent1"/>
                </a:solidFill>
                <a:latin typeface="Lexend Light"/>
                <a:ea typeface="Lexend Light"/>
                <a:cs typeface="Lexend Light"/>
                <a:sym typeface="Lexend Light"/>
              </a:rPr>
              <a:t>07 TEMPLATE</a:t>
            </a:r>
            <a:endParaRPr sz="1200">
              <a:solidFill>
                <a:schemeClr val="accent1"/>
              </a:solidFill>
              <a:latin typeface="Lexend Light"/>
              <a:ea typeface="Lexend Light"/>
              <a:cs typeface="Lexend Light"/>
              <a:sym typeface="Lexend Light"/>
            </a:endParaRPr>
          </a:p>
        </p:txBody>
      </p:sp>
      <p:sp>
        <p:nvSpPr>
          <p:cNvPr id="1375" name="Google Shape;1375;p105"/>
          <p:cNvSpPr txBox="1"/>
          <p:nvPr/>
        </p:nvSpPr>
        <p:spPr>
          <a:xfrm>
            <a:off x="2411250" y="134825"/>
            <a:ext cx="4316700" cy="365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042">
                <a:solidFill>
                  <a:schemeClr val="dk1"/>
                </a:solidFill>
                <a:latin typeface="Lexend Medium"/>
                <a:ea typeface="Lexend Medium"/>
                <a:cs typeface="Lexend Medium"/>
                <a:sym typeface="Lexend Medium"/>
              </a:rPr>
              <a:t>OPERATING MODEL OVERVIEW</a:t>
            </a:r>
            <a:endParaRPr sz="2042">
              <a:solidFill>
                <a:schemeClr val="dk1"/>
              </a:solidFill>
              <a:latin typeface="Lexend Medium"/>
              <a:ea typeface="Lexend Medium"/>
              <a:cs typeface="Lexend Medium"/>
              <a:sym typeface="Lexend Medium"/>
            </a:endParaRPr>
          </a:p>
        </p:txBody>
      </p:sp>
      <p:pic>
        <p:nvPicPr>
          <p:cNvPr id="1376" name="Google Shape;1376;p105" title="Asset 1FP.png"/>
          <p:cNvPicPr preferRelativeResize="0"/>
          <p:nvPr/>
        </p:nvPicPr>
        <p:blipFill>
          <a:blip r:embed="rId6">
            <a:alphaModFix/>
          </a:blip>
          <a:stretch>
            <a:fillRect/>
          </a:stretch>
        </p:blipFill>
        <p:spPr>
          <a:xfrm>
            <a:off x="4156063" y="2005125"/>
            <a:ext cx="797872" cy="1253100"/>
          </a:xfrm>
          <a:prstGeom prst="rect">
            <a:avLst/>
          </a:prstGeom>
          <a:noFill/>
          <a:ln>
            <a:noFill/>
          </a:ln>
          <a:effectLst>
            <a:outerShdw blurRad="57150" rotWithShape="0" algn="bl" dir="5400000" dist="19050">
              <a:srgbClr val="000000">
                <a:alpha val="50000"/>
              </a:srgbClr>
            </a:outerShdw>
          </a:effectLst>
        </p:spPr>
      </p:pic>
      <p:sp>
        <p:nvSpPr>
          <p:cNvPr id="1377" name="Google Shape;1377;p105"/>
          <p:cNvSpPr txBox="1"/>
          <p:nvPr/>
        </p:nvSpPr>
        <p:spPr>
          <a:xfrm>
            <a:off x="3489400" y="3318663"/>
            <a:ext cx="2145000" cy="429300"/>
          </a:xfrm>
          <a:prstGeom prst="rect">
            <a:avLst/>
          </a:prstGeom>
          <a:noFill/>
          <a:ln>
            <a:noFill/>
          </a:ln>
          <a:effectLst>
            <a:outerShdw blurRad="57150" rotWithShape="0" algn="bl" dir="5400000" dist="19050">
              <a:srgbClr val="000000">
                <a:alpha val="9000"/>
              </a:srgbClr>
            </a:outerShdw>
          </a:effectLst>
        </p:spPr>
        <p:txBody>
          <a:bodyPr anchorCtr="0" anchor="ctr" bIns="0" lIns="0" spcFirstLastPara="1" rIns="0" wrap="square" tIns="0">
            <a:noAutofit/>
          </a:bodyPr>
          <a:lstStyle/>
          <a:p>
            <a:pPr indent="0" lvl="0" marL="0" rtl="0" algn="ctr">
              <a:spcBef>
                <a:spcPts val="0"/>
              </a:spcBef>
              <a:spcAft>
                <a:spcPts val="0"/>
              </a:spcAft>
              <a:buNone/>
            </a:pPr>
            <a:r>
              <a:rPr i="1" lang="en" sz="1000">
                <a:solidFill>
                  <a:srgbClr val="747775"/>
                </a:solidFill>
                <a:latin typeface="Lexend Medium"/>
                <a:ea typeface="Lexend Medium"/>
                <a:cs typeface="Lexend Medium"/>
                <a:sym typeface="Lexend Medium"/>
              </a:rPr>
              <a:t>Unlock this slide </a:t>
            </a:r>
            <a:r>
              <a:rPr i="1" lang="en" sz="1000">
                <a:solidFill>
                  <a:srgbClr val="747775"/>
                </a:solidFill>
                <a:latin typeface="Lexend Light"/>
                <a:ea typeface="Lexend Light"/>
                <a:cs typeface="Lexend Light"/>
                <a:sym typeface="Lexend Light"/>
              </a:rPr>
              <a:t>by joining the </a:t>
            </a:r>
            <a:r>
              <a:rPr i="1" lang="en" sz="1000" u="sng">
                <a:solidFill>
                  <a:schemeClr val="hlink"/>
                </a:solidFill>
                <a:latin typeface="Lexend Light"/>
                <a:ea typeface="Lexend Light"/>
                <a:cs typeface="Lexend Light"/>
                <a:sym typeface="Lexend Light"/>
                <a:hlinkClick r:id="rId7"/>
              </a:rPr>
              <a:t>Winning by Design Growth Institute</a:t>
            </a:r>
            <a:endParaRPr i="1" sz="1000">
              <a:solidFill>
                <a:srgbClr val="747775"/>
              </a:solidFill>
              <a:latin typeface="Lexend Light"/>
              <a:ea typeface="Lexend Light"/>
              <a:cs typeface="Lexend Light"/>
              <a:sym typeface="Lexend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81" name="Shape 1381"/>
        <p:cNvGrpSpPr/>
        <p:nvPr/>
      </p:nvGrpSpPr>
      <p:grpSpPr>
        <a:xfrm>
          <a:off x="0" y="0"/>
          <a:ext cx="0" cy="0"/>
          <a:chOff x="0" y="0"/>
          <a:chExt cx="0" cy="0"/>
        </a:xfrm>
      </p:grpSpPr>
      <p:sp>
        <p:nvSpPr>
          <p:cNvPr id="1382" name="Google Shape;1382;p106"/>
          <p:cNvSpPr txBox="1"/>
          <p:nvPr/>
        </p:nvSpPr>
        <p:spPr>
          <a:xfrm>
            <a:off x="197725" y="1082900"/>
            <a:ext cx="3959400" cy="30708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n" sz="1200">
                <a:solidFill>
                  <a:schemeClr val="dk1"/>
                </a:solidFill>
                <a:latin typeface="Roboto Medium"/>
                <a:ea typeface="Roboto Medium"/>
                <a:cs typeface="Roboto Medium"/>
                <a:sym typeface="Roboto Medium"/>
              </a:rPr>
              <a:t>About the Model: </a:t>
            </a:r>
            <a:endParaRPr sz="1200">
              <a:solidFill>
                <a:schemeClr val="dk1"/>
              </a:solidFill>
              <a:latin typeface="Roboto Medium"/>
              <a:ea typeface="Roboto Medium"/>
              <a:cs typeface="Roboto Medium"/>
              <a:sym typeface="Roboto Medium"/>
            </a:endParaRPr>
          </a:p>
          <a:p>
            <a:pPr indent="0" lvl="0" marL="0" rtl="0" algn="l">
              <a:lnSpc>
                <a:spcPct val="125000"/>
              </a:lnSpc>
              <a:spcBef>
                <a:spcPts val="1000"/>
              </a:spcBef>
              <a:spcAft>
                <a:spcPts val="0"/>
              </a:spcAft>
              <a:buNone/>
            </a:pPr>
            <a:r>
              <a:rPr lang="en" sz="1000">
                <a:solidFill>
                  <a:schemeClr val="dk1"/>
                </a:solidFill>
                <a:latin typeface="Roboto Light"/>
                <a:ea typeface="Roboto Light"/>
                <a:cs typeface="Roboto Light"/>
                <a:sym typeface="Roboto Light"/>
              </a:rPr>
              <a:t>The Stakeholder Map identifies key personas at each stage of the Bowtie. Different stakeholders drive momentum at different points: Drivers for prospecting, Champions for internal advocacy, Economic Buyers for closing, Users for adoption, and Champions again for renewal.</a:t>
            </a:r>
            <a:endParaRPr sz="1000">
              <a:solidFill>
                <a:schemeClr val="dk1"/>
              </a:solidFill>
              <a:latin typeface="Roboto Light"/>
              <a:ea typeface="Roboto Light"/>
              <a:cs typeface="Roboto Light"/>
              <a:sym typeface="Roboto Light"/>
            </a:endParaRPr>
          </a:p>
          <a:p>
            <a:pPr indent="0" lvl="0" marL="0" rtl="0" algn="l">
              <a:lnSpc>
                <a:spcPct val="125000"/>
              </a:lnSpc>
              <a:spcBef>
                <a:spcPts val="1000"/>
              </a:spcBef>
              <a:spcAft>
                <a:spcPts val="0"/>
              </a:spcAft>
              <a:buNone/>
            </a:pPr>
            <a:r>
              <a:rPr lang="en" sz="1000">
                <a:solidFill>
                  <a:schemeClr val="dk1"/>
                </a:solidFill>
                <a:latin typeface="Roboto Light"/>
                <a:ea typeface="Roboto Light"/>
                <a:cs typeface="Roboto Light"/>
                <a:sym typeface="Roboto Light"/>
              </a:rPr>
              <a:t>Pre-sale stakeholders (Champion, Economic Buyer) often differ from post-sale stakeholders (User, Champion for renewal). Planning for this handoff is critical for recurring revenue success.</a:t>
            </a:r>
            <a:endParaRPr sz="1000">
              <a:solidFill>
                <a:schemeClr val="dk1"/>
              </a:solidFill>
              <a:latin typeface="Roboto Light"/>
              <a:ea typeface="Roboto Light"/>
              <a:cs typeface="Roboto Light"/>
              <a:sym typeface="Roboto Light"/>
            </a:endParaRPr>
          </a:p>
          <a:p>
            <a:pPr indent="0" lvl="0" marL="0" rtl="0" algn="l">
              <a:lnSpc>
                <a:spcPct val="125000"/>
              </a:lnSpc>
              <a:spcBef>
                <a:spcPts val="1000"/>
              </a:spcBef>
              <a:spcAft>
                <a:spcPts val="1000"/>
              </a:spcAft>
              <a:buNone/>
            </a:pPr>
            <a:r>
              <a:rPr lang="en" sz="1000">
                <a:solidFill>
                  <a:schemeClr val="dk1"/>
                </a:solidFill>
                <a:latin typeface="Roboto Light"/>
                <a:ea typeface="Roboto Light"/>
                <a:cs typeface="Roboto Light"/>
                <a:sym typeface="Roboto Light"/>
              </a:rPr>
              <a:t>Multi-threading across stakeholders reduces deal fragility. This map ensures you're engaging the right people at the right moments, and keeps relationships current as they evolve through Retain and Expand stages.</a:t>
            </a:r>
            <a:endParaRPr sz="1000">
              <a:solidFill>
                <a:schemeClr val="dk1"/>
              </a:solidFill>
              <a:latin typeface="Roboto Light"/>
              <a:ea typeface="Roboto Light"/>
              <a:cs typeface="Roboto Light"/>
              <a:sym typeface="Roboto Light"/>
            </a:endParaRPr>
          </a:p>
        </p:txBody>
      </p:sp>
      <p:sp>
        <p:nvSpPr>
          <p:cNvPr id="1383" name="Google Shape;1383;p106"/>
          <p:cNvSpPr txBox="1"/>
          <p:nvPr/>
        </p:nvSpPr>
        <p:spPr>
          <a:xfrm>
            <a:off x="4666675" y="1082900"/>
            <a:ext cx="3959400" cy="37122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n" sz="1200">
                <a:solidFill>
                  <a:schemeClr val="dk1"/>
                </a:solidFill>
                <a:latin typeface="Roboto Medium"/>
                <a:ea typeface="Roboto Medium"/>
                <a:cs typeface="Roboto Medium"/>
                <a:sym typeface="Roboto Medium"/>
              </a:rPr>
              <a:t>How to Use This Worksheet:</a:t>
            </a:r>
            <a:r>
              <a:rPr lang="en" sz="1200">
                <a:solidFill>
                  <a:schemeClr val="dk1"/>
                </a:solidFill>
                <a:latin typeface="Roboto Light"/>
                <a:ea typeface="Roboto Light"/>
                <a:cs typeface="Roboto Light"/>
                <a:sym typeface="Roboto Light"/>
              </a:rPr>
              <a:t> </a:t>
            </a:r>
            <a:endParaRPr sz="12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Identify the key persona at each stage</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Different stakeholders drive momentum at different points—Driver for prospecting, Economic Buyer for closing, User for adoption.</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Add name and title for each</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Move beyond generic personas. Map the actual people involved in your deals and accounts.</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Note the shift at the Win</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Pre-sale stakeholders (Champion, Economic Buyer) often differ from post-sale (User, Champion for renewal). Plan for this handoff.</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Use this to multi-thread</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Single-threaded deals are fragile. This map ensures you're engaging the right people at the right moments.</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100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Update as relationships evolve</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Stakeholders change—especially in Retain and Expand. Keep this current to protect and grow revenue.</a:t>
            </a:r>
            <a:endParaRPr sz="1000">
              <a:solidFill>
                <a:schemeClr val="dk1"/>
              </a:solidFill>
              <a:latin typeface="Roboto Light"/>
              <a:ea typeface="Roboto Light"/>
              <a:cs typeface="Roboto Light"/>
              <a:sym typeface="Roboto Light"/>
            </a:endParaRPr>
          </a:p>
        </p:txBody>
      </p:sp>
      <p:sp>
        <p:nvSpPr>
          <p:cNvPr id="1384" name="Google Shape;1384;p106"/>
          <p:cNvSpPr txBox="1"/>
          <p:nvPr/>
        </p:nvSpPr>
        <p:spPr>
          <a:xfrm>
            <a:off x="272602" y="102839"/>
            <a:ext cx="1792500" cy="429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chemeClr val="accent1"/>
                </a:solidFill>
                <a:latin typeface="Lexend Light"/>
                <a:ea typeface="Lexend Light"/>
                <a:cs typeface="Lexend Light"/>
                <a:sym typeface="Lexend Light"/>
              </a:rPr>
              <a:t>08 OVERVIEW</a:t>
            </a:r>
            <a:endParaRPr sz="1200">
              <a:solidFill>
                <a:schemeClr val="accent1"/>
              </a:solidFill>
              <a:latin typeface="Lexend Light"/>
              <a:ea typeface="Lexend Light"/>
              <a:cs typeface="Lexend Light"/>
              <a:sym typeface="Lexend Light"/>
            </a:endParaRPr>
          </a:p>
        </p:txBody>
      </p:sp>
      <p:sp>
        <p:nvSpPr>
          <p:cNvPr id="1385" name="Google Shape;1385;p106"/>
          <p:cNvSpPr txBox="1"/>
          <p:nvPr/>
        </p:nvSpPr>
        <p:spPr>
          <a:xfrm>
            <a:off x="2503600" y="134825"/>
            <a:ext cx="4132200" cy="365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042">
                <a:solidFill>
                  <a:schemeClr val="dk1"/>
                </a:solidFill>
                <a:latin typeface="Lexend Medium"/>
                <a:ea typeface="Lexend Medium"/>
                <a:cs typeface="Lexend Medium"/>
                <a:sym typeface="Lexend Medium"/>
              </a:rPr>
              <a:t>STAKEHOLDER MAP</a:t>
            </a:r>
            <a:endParaRPr sz="2042">
              <a:solidFill>
                <a:schemeClr val="dk1"/>
              </a:solidFill>
              <a:latin typeface="Lexend Medium"/>
              <a:ea typeface="Lexend Medium"/>
              <a:cs typeface="Lexend Medium"/>
              <a:sym typeface="Lexend Medium"/>
            </a:endParaRPr>
          </a:p>
        </p:txBody>
      </p:sp>
      <p:grpSp>
        <p:nvGrpSpPr>
          <p:cNvPr id="1386" name="Google Shape;1386;p106"/>
          <p:cNvGrpSpPr/>
          <p:nvPr/>
        </p:nvGrpSpPr>
        <p:grpSpPr>
          <a:xfrm>
            <a:off x="7927828" y="222172"/>
            <a:ext cx="951591" cy="252027"/>
            <a:chOff x="6869668" y="85200"/>
            <a:chExt cx="1303014" cy="345100"/>
          </a:xfrm>
        </p:grpSpPr>
        <p:pic>
          <p:nvPicPr>
            <p:cNvPr id="1387" name="Google Shape;1387;p106" title="Group 24.png"/>
            <p:cNvPicPr preferRelativeResize="0"/>
            <p:nvPr/>
          </p:nvPicPr>
          <p:blipFill>
            <a:blip r:embed="rId3">
              <a:alphaModFix/>
            </a:blip>
            <a:stretch>
              <a:fillRect/>
            </a:stretch>
          </p:blipFill>
          <p:spPr>
            <a:xfrm>
              <a:off x="6869668" y="85200"/>
              <a:ext cx="1303014" cy="334800"/>
            </a:xfrm>
            <a:prstGeom prst="rect">
              <a:avLst/>
            </a:prstGeom>
            <a:noFill/>
            <a:ln>
              <a:noFill/>
            </a:ln>
          </p:spPr>
        </p:pic>
        <p:sp>
          <p:nvSpPr>
            <p:cNvPr id="1388" name="Google Shape;1388;p106"/>
            <p:cNvSpPr/>
            <p:nvPr/>
          </p:nvSpPr>
          <p:spPr>
            <a:xfrm>
              <a:off x="7248100" y="307900"/>
              <a:ext cx="187500" cy="122400"/>
            </a:xfrm>
            <a:prstGeom prst="rect">
              <a:avLst/>
            </a:prstGeom>
            <a:solidFill>
              <a:srgbClr val="FFFFFF"/>
            </a:solidFill>
            <a:ln>
              <a:noFill/>
            </a:ln>
          </p:spPr>
          <p:txBody>
            <a:bodyPr anchorCtr="0" anchor="ctr" bIns="66775" lIns="66775" spcFirstLastPara="1" rIns="66775" wrap="square" tIns="66775">
              <a:noAutofit/>
            </a:bodyPr>
            <a:lstStyle/>
            <a:p>
              <a:pPr indent="0" lvl="0" marL="0" rtl="0" algn="ctr">
                <a:spcBef>
                  <a:spcPts val="0"/>
                </a:spcBef>
                <a:spcAft>
                  <a:spcPts val="0"/>
                </a:spcAft>
                <a:buNone/>
              </a:pPr>
              <a:r>
                <a:t/>
              </a:r>
              <a:endParaRPr sz="1022">
                <a:latin typeface="Roboto"/>
                <a:ea typeface="Roboto"/>
                <a:cs typeface="Roboto"/>
                <a:sym typeface="Roboto"/>
              </a:endParaRPr>
            </a:p>
          </p:txBody>
        </p:sp>
        <p:pic>
          <p:nvPicPr>
            <p:cNvPr id="1389" name="Google Shape;1389;p106" title="Group 24.png"/>
            <p:cNvPicPr preferRelativeResize="0"/>
            <p:nvPr/>
          </p:nvPicPr>
          <p:blipFill rotWithShape="1">
            <a:blip r:embed="rId4">
              <a:alphaModFix/>
            </a:blip>
            <a:srcRect b="-3032" l="0" r="56563" t="67854"/>
            <a:stretch/>
          </p:blipFill>
          <p:spPr>
            <a:xfrm>
              <a:off x="6869675" y="312375"/>
              <a:ext cx="565974" cy="117775"/>
            </a:xfrm>
            <a:prstGeom prst="rect">
              <a:avLst/>
            </a:prstGeom>
            <a:noFill/>
            <a:ln>
              <a:noFill/>
            </a:ln>
          </p:spPr>
        </p:pic>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3" name="Shape 1393"/>
        <p:cNvGrpSpPr/>
        <p:nvPr/>
      </p:nvGrpSpPr>
      <p:grpSpPr>
        <a:xfrm>
          <a:off x="0" y="0"/>
          <a:ext cx="0" cy="0"/>
          <a:chOff x="0" y="0"/>
          <a:chExt cx="0" cy="0"/>
        </a:xfrm>
      </p:grpSpPr>
      <p:pic>
        <p:nvPicPr>
          <p:cNvPr id="1394" name="Google Shape;1394;p107" title="WBD_Bowtie_Toolkit (6).jpg"/>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1395" name="Google Shape;1395;p107" title="Asset 1FP.png"/>
          <p:cNvPicPr preferRelativeResize="0"/>
          <p:nvPr/>
        </p:nvPicPr>
        <p:blipFill>
          <a:blip r:embed="rId4">
            <a:alphaModFix/>
          </a:blip>
          <a:stretch>
            <a:fillRect/>
          </a:stretch>
        </p:blipFill>
        <p:spPr>
          <a:xfrm>
            <a:off x="4156063" y="2005125"/>
            <a:ext cx="797872" cy="1253100"/>
          </a:xfrm>
          <a:prstGeom prst="rect">
            <a:avLst/>
          </a:prstGeom>
          <a:noFill/>
          <a:ln>
            <a:noFill/>
          </a:ln>
          <a:effectLst>
            <a:outerShdw blurRad="57150" rotWithShape="0" algn="bl" dir="5400000" dist="19050">
              <a:srgbClr val="000000">
                <a:alpha val="50000"/>
              </a:srgbClr>
            </a:outerShdw>
          </a:effectLst>
        </p:spPr>
      </p:pic>
      <p:sp>
        <p:nvSpPr>
          <p:cNvPr id="1396" name="Google Shape;1396;p107"/>
          <p:cNvSpPr txBox="1"/>
          <p:nvPr/>
        </p:nvSpPr>
        <p:spPr>
          <a:xfrm>
            <a:off x="272602" y="102839"/>
            <a:ext cx="1792500" cy="429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chemeClr val="accent1"/>
                </a:solidFill>
                <a:latin typeface="Lexend Light"/>
                <a:ea typeface="Lexend Light"/>
                <a:cs typeface="Lexend Light"/>
                <a:sym typeface="Lexend Light"/>
              </a:rPr>
              <a:t>08 TEMPLATE</a:t>
            </a:r>
            <a:endParaRPr sz="1200">
              <a:solidFill>
                <a:schemeClr val="accent1"/>
              </a:solidFill>
              <a:latin typeface="Lexend Light"/>
              <a:ea typeface="Lexend Light"/>
              <a:cs typeface="Lexend Light"/>
              <a:sym typeface="Lexend Light"/>
            </a:endParaRPr>
          </a:p>
        </p:txBody>
      </p:sp>
      <p:grpSp>
        <p:nvGrpSpPr>
          <p:cNvPr id="1397" name="Google Shape;1397;p107"/>
          <p:cNvGrpSpPr/>
          <p:nvPr/>
        </p:nvGrpSpPr>
        <p:grpSpPr>
          <a:xfrm>
            <a:off x="7927828" y="222172"/>
            <a:ext cx="951591" cy="252027"/>
            <a:chOff x="6869668" y="85200"/>
            <a:chExt cx="1303014" cy="345100"/>
          </a:xfrm>
        </p:grpSpPr>
        <p:pic>
          <p:nvPicPr>
            <p:cNvPr id="1398" name="Google Shape;1398;p107" title="Group 24.png"/>
            <p:cNvPicPr preferRelativeResize="0"/>
            <p:nvPr/>
          </p:nvPicPr>
          <p:blipFill>
            <a:blip r:embed="rId5">
              <a:alphaModFix/>
            </a:blip>
            <a:stretch>
              <a:fillRect/>
            </a:stretch>
          </p:blipFill>
          <p:spPr>
            <a:xfrm>
              <a:off x="6869668" y="85200"/>
              <a:ext cx="1303014" cy="334800"/>
            </a:xfrm>
            <a:prstGeom prst="rect">
              <a:avLst/>
            </a:prstGeom>
            <a:noFill/>
            <a:ln>
              <a:noFill/>
            </a:ln>
          </p:spPr>
        </p:pic>
        <p:sp>
          <p:nvSpPr>
            <p:cNvPr id="1399" name="Google Shape;1399;p107"/>
            <p:cNvSpPr/>
            <p:nvPr/>
          </p:nvSpPr>
          <p:spPr>
            <a:xfrm>
              <a:off x="7248100" y="307900"/>
              <a:ext cx="187500" cy="122400"/>
            </a:xfrm>
            <a:prstGeom prst="rect">
              <a:avLst/>
            </a:prstGeom>
            <a:solidFill>
              <a:srgbClr val="FFFFFF"/>
            </a:solidFill>
            <a:ln>
              <a:noFill/>
            </a:ln>
          </p:spPr>
          <p:txBody>
            <a:bodyPr anchorCtr="0" anchor="ctr" bIns="66775" lIns="66775" spcFirstLastPara="1" rIns="66775" wrap="square" tIns="66775">
              <a:noAutofit/>
            </a:bodyPr>
            <a:lstStyle/>
            <a:p>
              <a:pPr indent="0" lvl="0" marL="0" rtl="0" algn="ctr">
                <a:spcBef>
                  <a:spcPts val="0"/>
                </a:spcBef>
                <a:spcAft>
                  <a:spcPts val="0"/>
                </a:spcAft>
                <a:buNone/>
              </a:pPr>
              <a:r>
                <a:t/>
              </a:r>
              <a:endParaRPr sz="1022">
                <a:latin typeface="Roboto"/>
                <a:ea typeface="Roboto"/>
                <a:cs typeface="Roboto"/>
                <a:sym typeface="Roboto"/>
              </a:endParaRPr>
            </a:p>
          </p:txBody>
        </p:sp>
        <p:pic>
          <p:nvPicPr>
            <p:cNvPr id="1400" name="Google Shape;1400;p107" title="Group 24.png"/>
            <p:cNvPicPr preferRelativeResize="0"/>
            <p:nvPr/>
          </p:nvPicPr>
          <p:blipFill rotWithShape="1">
            <a:blip r:embed="rId6">
              <a:alphaModFix/>
            </a:blip>
            <a:srcRect b="-3032" l="0" r="56563" t="67854"/>
            <a:stretch/>
          </p:blipFill>
          <p:spPr>
            <a:xfrm>
              <a:off x="6869675" y="312375"/>
              <a:ext cx="565974" cy="117775"/>
            </a:xfrm>
            <a:prstGeom prst="rect">
              <a:avLst/>
            </a:prstGeom>
            <a:noFill/>
            <a:ln>
              <a:noFill/>
            </a:ln>
          </p:spPr>
        </p:pic>
      </p:grpSp>
      <p:sp>
        <p:nvSpPr>
          <p:cNvPr id="1401" name="Google Shape;1401;p107"/>
          <p:cNvSpPr txBox="1"/>
          <p:nvPr/>
        </p:nvSpPr>
        <p:spPr>
          <a:xfrm>
            <a:off x="2525150" y="134825"/>
            <a:ext cx="4089000" cy="365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042">
                <a:solidFill>
                  <a:schemeClr val="dk1"/>
                </a:solidFill>
                <a:latin typeface="Lexend Medium"/>
                <a:ea typeface="Lexend Medium"/>
                <a:cs typeface="Lexend Medium"/>
                <a:sym typeface="Lexend Medium"/>
              </a:rPr>
              <a:t>STAKEHOLDER MAP</a:t>
            </a:r>
            <a:endParaRPr sz="2042">
              <a:solidFill>
                <a:schemeClr val="dk1"/>
              </a:solidFill>
              <a:latin typeface="Lexend Medium"/>
              <a:ea typeface="Lexend Medium"/>
              <a:cs typeface="Lexend Medium"/>
              <a:sym typeface="Lexend Medium"/>
            </a:endParaRPr>
          </a:p>
        </p:txBody>
      </p:sp>
      <p:sp>
        <p:nvSpPr>
          <p:cNvPr id="1402" name="Google Shape;1402;p107"/>
          <p:cNvSpPr txBox="1"/>
          <p:nvPr/>
        </p:nvSpPr>
        <p:spPr>
          <a:xfrm>
            <a:off x="3489400" y="3318663"/>
            <a:ext cx="2145000" cy="429300"/>
          </a:xfrm>
          <a:prstGeom prst="rect">
            <a:avLst/>
          </a:prstGeom>
          <a:noFill/>
          <a:ln>
            <a:noFill/>
          </a:ln>
          <a:effectLst>
            <a:outerShdw blurRad="57150" rotWithShape="0" algn="bl" dir="5400000" dist="19050">
              <a:srgbClr val="000000">
                <a:alpha val="9000"/>
              </a:srgbClr>
            </a:outerShdw>
          </a:effectLst>
        </p:spPr>
        <p:txBody>
          <a:bodyPr anchorCtr="0" anchor="ctr" bIns="0" lIns="0" spcFirstLastPara="1" rIns="0" wrap="square" tIns="0">
            <a:noAutofit/>
          </a:bodyPr>
          <a:lstStyle/>
          <a:p>
            <a:pPr indent="0" lvl="0" marL="0" rtl="0" algn="ctr">
              <a:spcBef>
                <a:spcPts val="0"/>
              </a:spcBef>
              <a:spcAft>
                <a:spcPts val="0"/>
              </a:spcAft>
              <a:buNone/>
            </a:pPr>
            <a:r>
              <a:rPr i="1" lang="en" sz="1000">
                <a:solidFill>
                  <a:srgbClr val="747775"/>
                </a:solidFill>
                <a:latin typeface="Lexend Medium"/>
                <a:ea typeface="Lexend Medium"/>
                <a:cs typeface="Lexend Medium"/>
                <a:sym typeface="Lexend Medium"/>
              </a:rPr>
              <a:t>Unlock this slide </a:t>
            </a:r>
            <a:r>
              <a:rPr i="1" lang="en" sz="1000">
                <a:solidFill>
                  <a:srgbClr val="747775"/>
                </a:solidFill>
                <a:latin typeface="Lexend Light"/>
                <a:ea typeface="Lexend Light"/>
                <a:cs typeface="Lexend Light"/>
                <a:sym typeface="Lexend Light"/>
              </a:rPr>
              <a:t>by joining the </a:t>
            </a:r>
            <a:r>
              <a:rPr i="1" lang="en" sz="1000" u="sng">
                <a:solidFill>
                  <a:schemeClr val="hlink"/>
                </a:solidFill>
                <a:latin typeface="Lexend Light"/>
                <a:ea typeface="Lexend Light"/>
                <a:cs typeface="Lexend Light"/>
                <a:sym typeface="Lexend Light"/>
                <a:hlinkClick r:id="rId7"/>
              </a:rPr>
              <a:t>Winning by Design Growth Institute</a:t>
            </a:r>
            <a:endParaRPr i="1" sz="1000">
              <a:solidFill>
                <a:srgbClr val="747775"/>
              </a:solidFill>
              <a:latin typeface="Lexend Light"/>
              <a:ea typeface="Lexend Light"/>
              <a:cs typeface="Lexend Light"/>
              <a:sym typeface="Lexend 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06" name="Shape 1406"/>
        <p:cNvGrpSpPr/>
        <p:nvPr/>
      </p:nvGrpSpPr>
      <p:grpSpPr>
        <a:xfrm>
          <a:off x="0" y="0"/>
          <a:ext cx="0" cy="0"/>
          <a:chOff x="0" y="0"/>
          <a:chExt cx="0" cy="0"/>
        </a:xfrm>
      </p:grpSpPr>
      <p:sp>
        <p:nvSpPr>
          <p:cNvPr id="1407" name="Google Shape;1407;p108"/>
          <p:cNvSpPr txBox="1"/>
          <p:nvPr/>
        </p:nvSpPr>
        <p:spPr>
          <a:xfrm>
            <a:off x="197725" y="1082900"/>
            <a:ext cx="4089000" cy="28782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n" sz="1200">
                <a:solidFill>
                  <a:schemeClr val="dk1"/>
                </a:solidFill>
                <a:latin typeface="Roboto Medium"/>
                <a:ea typeface="Roboto Medium"/>
                <a:cs typeface="Roboto Medium"/>
                <a:sym typeface="Roboto Medium"/>
              </a:rPr>
              <a:t>About the Model: </a:t>
            </a:r>
            <a:endParaRPr sz="1200">
              <a:solidFill>
                <a:schemeClr val="dk1"/>
              </a:solidFill>
              <a:latin typeface="Roboto Medium"/>
              <a:ea typeface="Roboto Medium"/>
              <a:cs typeface="Roboto Medium"/>
              <a:sym typeface="Roboto Medium"/>
            </a:endParaRPr>
          </a:p>
          <a:p>
            <a:pPr indent="0" lvl="0" marL="0" rtl="0" algn="l">
              <a:lnSpc>
                <a:spcPct val="125000"/>
              </a:lnSpc>
              <a:spcBef>
                <a:spcPts val="1000"/>
              </a:spcBef>
              <a:spcAft>
                <a:spcPts val="0"/>
              </a:spcAft>
              <a:buNone/>
            </a:pPr>
            <a:r>
              <a:rPr lang="en" sz="1000">
                <a:solidFill>
                  <a:schemeClr val="dk1"/>
                </a:solidFill>
                <a:latin typeface="Roboto Light"/>
                <a:ea typeface="Roboto Light"/>
                <a:cs typeface="Roboto Light"/>
                <a:sym typeface="Roboto Light"/>
              </a:rPr>
              <a:t>This template maps how different GTM motions deploy roles across the Bowtie stages. A GTM motion refers to a company's structured set of activities spanning the entire customer journey, from finding prospects to creating satisfied customers.</a:t>
            </a:r>
            <a:endParaRPr sz="1000">
              <a:solidFill>
                <a:schemeClr val="dk1"/>
              </a:solidFill>
              <a:latin typeface="Roboto Light"/>
              <a:ea typeface="Roboto Light"/>
              <a:cs typeface="Roboto Light"/>
              <a:sym typeface="Roboto Light"/>
            </a:endParaRPr>
          </a:p>
          <a:p>
            <a:pPr indent="0" lvl="0" marL="0" rtl="0" algn="l">
              <a:lnSpc>
                <a:spcPct val="125000"/>
              </a:lnSpc>
              <a:spcBef>
                <a:spcPts val="1000"/>
              </a:spcBef>
              <a:spcAft>
                <a:spcPts val="0"/>
              </a:spcAft>
              <a:buNone/>
            </a:pPr>
            <a:r>
              <a:rPr lang="en" sz="1000">
                <a:solidFill>
                  <a:schemeClr val="dk1"/>
                </a:solidFill>
                <a:latin typeface="Roboto Light"/>
                <a:ea typeface="Roboto Light"/>
                <a:cs typeface="Roboto Light"/>
                <a:sym typeface="Roboto Light"/>
              </a:rPr>
              <a:t>Different account values require different motions: 1-Stage (high-volume, low-touch) for accounts under $15k, 2-Stage (balanced efficiency and personalization) for mid-market, and Field (high-touch, custom campaigns) for enterprise accounts over $50k.</a:t>
            </a:r>
            <a:endParaRPr sz="1000">
              <a:solidFill>
                <a:schemeClr val="dk1"/>
              </a:solidFill>
              <a:latin typeface="Roboto Light"/>
              <a:ea typeface="Roboto Light"/>
              <a:cs typeface="Roboto Light"/>
              <a:sym typeface="Roboto Light"/>
            </a:endParaRPr>
          </a:p>
          <a:p>
            <a:pPr indent="0" lvl="0" marL="0" rtl="0" algn="l">
              <a:lnSpc>
                <a:spcPct val="125000"/>
              </a:lnSpc>
              <a:spcBef>
                <a:spcPts val="1000"/>
              </a:spcBef>
              <a:spcAft>
                <a:spcPts val="1000"/>
              </a:spcAft>
              <a:buNone/>
            </a:pPr>
            <a:r>
              <a:rPr lang="en" sz="1000">
                <a:solidFill>
                  <a:schemeClr val="dk1"/>
                </a:solidFill>
                <a:latin typeface="Roboto Light"/>
                <a:ea typeface="Roboto Light"/>
                <a:cs typeface="Roboto Light"/>
                <a:sym typeface="Roboto Light"/>
              </a:rPr>
              <a:t>The boxes show which roles own which stages. Lower-value accounts get scalable, tech-touch motions (Pooled CS, Self-Serve); higher-value accounts get dedicated resources (CSM 1:Few, Growth AE).</a:t>
            </a:r>
            <a:endParaRPr sz="1000">
              <a:solidFill>
                <a:schemeClr val="dk1"/>
              </a:solidFill>
              <a:latin typeface="Roboto Light"/>
              <a:ea typeface="Roboto Light"/>
              <a:cs typeface="Roboto Light"/>
              <a:sym typeface="Roboto Light"/>
            </a:endParaRPr>
          </a:p>
        </p:txBody>
      </p:sp>
      <p:sp>
        <p:nvSpPr>
          <p:cNvPr id="1408" name="Google Shape;1408;p108"/>
          <p:cNvSpPr txBox="1"/>
          <p:nvPr/>
        </p:nvSpPr>
        <p:spPr>
          <a:xfrm>
            <a:off x="4695700" y="1082900"/>
            <a:ext cx="4089000" cy="39045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n" sz="1200">
                <a:solidFill>
                  <a:schemeClr val="dk1"/>
                </a:solidFill>
                <a:latin typeface="Roboto Medium"/>
                <a:ea typeface="Roboto Medium"/>
                <a:cs typeface="Roboto Medium"/>
                <a:sym typeface="Roboto Medium"/>
              </a:rPr>
              <a:t>How to Use This Worksheet:</a:t>
            </a:r>
            <a:r>
              <a:rPr lang="en" sz="1200">
                <a:solidFill>
                  <a:schemeClr val="dk1"/>
                </a:solidFill>
                <a:latin typeface="Roboto Light"/>
                <a:ea typeface="Roboto Light"/>
                <a:cs typeface="Roboto Light"/>
                <a:sym typeface="Roboto Light"/>
              </a:rPr>
              <a:t> </a:t>
            </a:r>
            <a:endParaRPr sz="12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Segment by account value</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Each row represents a different GTM motion—1-Stage for low-touch, 2-Stage for mid-market, Field for enterprise. Define your thresholds.</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Map role coverage across the Bowtie</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The boxes show which roles own which stages. Adjust the span to reflect where each role starts and ends in your motion.</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Match investment to opportunity</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Lower-value accounts get scalable, tech-touch motions (Pooled CS, Self-Serve).</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Higher-value accounts get dedicated resources (CSM 1:Few, Growth AE).</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Customize the roles</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Replace the labels with your actual titles. The framework flexes to your org structure—what matters is clear ownership across the journey.</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100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Design for unit economics</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Your GTM motion should align cost-to-serve with potential revenue. If your CAC doesn't support the motion, redesign it.</a:t>
            </a:r>
            <a:endParaRPr sz="1000">
              <a:solidFill>
                <a:schemeClr val="dk1"/>
              </a:solidFill>
              <a:latin typeface="Roboto Light"/>
              <a:ea typeface="Roboto Light"/>
              <a:cs typeface="Roboto Light"/>
              <a:sym typeface="Roboto Light"/>
            </a:endParaRPr>
          </a:p>
        </p:txBody>
      </p:sp>
      <p:sp>
        <p:nvSpPr>
          <p:cNvPr id="1409" name="Google Shape;1409;p108"/>
          <p:cNvSpPr txBox="1"/>
          <p:nvPr/>
        </p:nvSpPr>
        <p:spPr>
          <a:xfrm>
            <a:off x="272602" y="102839"/>
            <a:ext cx="1792500" cy="429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chemeClr val="accent1"/>
                </a:solidFill>
                <a:latin typeface="Lexend Light"/>
                <a:ea typeface="Lexend Light"/>
                <a:cs typeface="Lexend Light"/>
                <a:sym typeface="Lexend Light"/>
              </a:rPr>
              <a:t>09 OVERVIEW</a:t>
            </a:r>
            <a:endParaRPr sz="1200">
              <a:solidFill>
                <a:schemeClr val="accent1"/>
              </a:solidFill>
              <a:latin typeface="Lexend Light"/>
              <a:ea typeface="Lexend Light"/>
              <a:cs typeface="Lexend Light"/>
              <a:sym typeface="Lexend Light"/>
            </a:endParaRPr>
          </a:p>
        </p:txBody>
      </p:sp>
      <p:grpSp>
        <p:nvGrpSpPr>
          <p:cNvPr id="1410" name="Google Shape;1410;p108"/>
          <p:cNvGrpSpPr/>
          <p:nvPr/>
        </p:nvGrpSpPr>
        <p:grpSpPr>
          <a:xfrm>
            <a:off x="7927828" y="222172"/>
            <a:ext cx="951591" cy="252027"/>
            <a:chOff x="6869668" y="85200"/>
            <a:chExt cx="1303014" cy="345100"/>
          </a:xfrm>
        </p:grpSpPr>
        <p:pic>
          <p:nvPicPr>
            <p:cNvPr id="1411" name="Google Shape;1411;p108" title="Group 24.png"/>
            <p:cNvPicPr preferRelativeResize="0"/>
            <p:nvPr/>
          </p:nvPicPr>
          <p:blipFill>
            <a:blip r:embed="rId3">
              <a:alphaModFix/>
            </a:blip>
            <a:stretch>
              <a:fillRect/>
            </a:stretch>
          </p:blipFill>
          <p:spPr>
            <a:xfrm>
              <a:off x="6869668" y="85200"/>
              <a:ext cx="1303014" cy="334800"/>
            </a:xfrm>
            <a:prstGeom prst="rect">
              <a:avLst/>
            </a:prstGeom>
            <a:noFill/>
            <a:ln>
              <a:noFill/>
            </a:ln>
          </p:spPr>
        </p:pic>
        <p:sp>
          <p:nvSpPr>
            <p:cNvPr id="1412" name="Google Shape;1412;p108"/>
            <p:cNvSpPr/>
            <p:nvPr/>
          </p:nvSpPr>
          <p:spPr>
            <a:xfrm>
              <a:off x="7248100" y="307900"/>
              <a:ext cx="187500" cy="122400"/>
            </a:xfrm>
            <a:prstGeom prst="rect">
              <a:avLst/>
            </a:prstGeom>
            <a:solidFill>
              <a:srgbClr val="FFFFFF"/>
            </a:solidFill>
            <a:ln>
              <a:noFill/>
            </a:ln>
          </p:spPr>
          <p:txBody>
            <a:bodyPr anchorCtr="0" anchor="ctr" bIns="66775" lIns="66775" spcFirstLastPara="1" rIns="66775" wrap="square" tIns="66775">
              <a:noAutofit/>
            </a:bodyPr>
            <a:lstStyle/>
            <a:p>
              <a:pPr indent="0" lvl="0" marL="0" rtl="0" algn="ctr">
                <a:spcBef>
                  <a:spcPts val="0"/>
                </a:spcBef>
                <a:spcAft>
                  <a:spcPts val="0"/>
                </a:spcAft>
                <a:buNone/>
              </a:pPr>
              <a:r>
                <a:t/>
              </a:r>
              <a:endParaRPr sz="1022">
                <a:latin typeface="Roboto"/>
                <a:ea typeface="Roboto"/>
                <a:cs typeface="Roboto"/>
                <a:sym typeface="Roboto"/>
              </a:endParaRPr>
            </a:p>
          </p:txBody>
        </p:sp>
        <p:pic>
          <p:nvPicPr>
            <p:cNvPr id="1413" name="Google Shape;1413;p108" title="Group 24.png"/>
            <p:cNvPicPr preferRelativeResize="0"/>
            <p:nvPr/>
          </p:nvPicPr>
          <p:blipFill rotWithShape="1">
            <a:blip r:embed="rId4">
              <a:alphaModFix/>
            </a:blip>
            <a:srcRect b="-3032" l="0" r="56563" t="67854"/>
            <a:stretch/>
          </p:blipFill>
          <p:spPr>
            <a:xfrm>
              <a:off x="6869675" y="312375"/>
              <a:ext cx="565974" cy="117775"/>
            </a:xfrm>
            <a:prstGeom prst="rect">
              <a:avLst/>
            </a:prstGeom>
            <a:noFill/>
            <a:ln>
              <a:noFill/>
            </a:ln>
          </p:spPr>
        </p:pic>
      </p:grpSp>
      <p:sp>
        <p:nvSpPr>
          <p:cNvPr id="1414" name="Google Shape;1414;p108"/>
          <p:cNvSpPr txBox="1"/>
          <p:nvPr/>
        </p:nvSpPr>
        <p:spPr>
          <a:xfrm>
            <a:off x="2525150" y="275995"/>
            <a:ext cx="4089000" cy="3654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None/>
            </a:pPr>
            <a:r>
              <a:rPr lang="en" sz="2042">
                <a:solidFill>
                  <a:schemeClr val="dk1"/>
                </a:solidFill>
                <a:latin typeface="Lexend Medium"/>
                <a:ea typeface="Lexend Medium"/>
                <a:cs typeface="Lexend Medium"/>
                <a:sym typeface="Lexend Medium"/>
              </a:rPr>
              <a:t>DATA MODEL MAPPED </a:t>
            </a:r>
            <a:endParaRPr sz="2042">
              <a:solidFill>
                <a:schemeClr val="dk1"/>
              </a:solidFill>
              <a:latin typeface="Lexend Medium"/>
              <a:ea typeface="Lexend Medium"/>
              <a:cs typeface="Lexend Medium"/>
              <a:sym typeface="Lexend Medium"/>
            </a:endParaRPr>
          </a:p>
          <a:p>
            <a:pPr indent="0" lvl="0" marL="0" rtl="0" algn="ctr">
              <a:lnSpc>
                <a:spcPct val="90000"/>
              </a:lnSpc>
              <a:spcBef>
                <a:spcPts val="0"/>
              </a:spcBef>
              <a:spcAft>
                <a:spcPts val="0"/>
              </a:spcAft>
              <a:buNone/>
            </a:pPr>
            <a:r>
              <a:rPr lang="en" sz="2042">
                <a:solidFill>
                  <a:schemeClr val="dk1"/>
                </a:solidFill>
                <a:latin typeface="Lexend Medium"/>
                <a:ea typeface="Lexend Medium"/>
                <a:cs typeface="Lexend Medium"/>
                <a:sym typeface="Lexend Medium"/>
              </a:rPr>
              <a:t>TO GTM MOTIONS</a:t>
            </a:r>
            <a:endParaRPr sz="2042">
              <a:solidFill>
                <a:schemeClr val="dk1"/>
              </a:solidFill>
              <a:latin typeface="Lexend Medium"/>
              <a:ea typeface="Lexend Medium"/>
              <a:cs typeface="Lexend Medium"/>
              <a:sym typeface="Lexend Medium"/>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8" name="Shape 1418"/>
        <p:cNvGrpSpPr/>
        <p:nvPr/>
      </p:nvGrpSpPr>
      <p:grpSpPr>
        <a:xfrm>
          <a:off x="0" y="0"/>
          <a:ext cx="0" cy="0"/>
          <a:chOff x="0" y="0"/>
          <a:chExt cx="0" cy="0"/>
        </a:xfrm>
      </p:grpSpPr>
      <p:pic>
        <p:nvPicPr>
          <p:cNvPr id="1419" name="Google Shape;1419;p109" title="WBD_Bowtie_Toolkit (7).jpg"/>
          <p:cNvPicPr preferRelativeResize="0"/>
          <p:nvPr/>
        </p:nvPicPr>
        <p:blipFill>
          <a:blip r:embed="rId3">
            <a:alphaModFix/>
          </a:blip>
          <a:stretch>
            <a:fillRect/>
          </a:stretch>
        </p:blipFill>
        <p:spPr>
          <a:xfrm>
            <a:off x="0" y="0"/>
            <a:ext cx="9144000" cy="5143500"/>
          </a:xfrm>
          <a:prstGeom prst="rect">
            <a:avLst/>
          </a:prstGeom>
          <a:noFill/>
          <a:ln>
            <a:noFill/>
          </a:ln>
        </p:spPr>
      </p:pic>
      <p:sp>
        <p:nvSpPr>
          <p:cNvPr id="1420" name="Google Shape;1420;p109"/>
          <p:cNvSpPr txBox="1"/>
          <p:nvPr/>
        </p:nvSpPr>
        <p:spPr>
          <a:xfrm>
            <a:off x="272602" y="102839"/>
            <a:ext cx="1792500" cy="429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chemeClr val="accent1"/>
                </a:solidFill>
                <a:latin typeface="Lexend Light"/>
                <a:ea typeface="Lexend Light"/>
                <a:cs typeface="Lexend Light"/>
                <a:sym typeface="Lexend Light"/>
              </a:rPr>
              <a:t>09 TEMPLATE</a:t>
            </a:r>
            <a:endParaRPr sz="1200">
              <a:solidFill>
                <a:schemeClr val="accent1"/>
              </a:solidFill>
              <a:latin typeface="Lexend Light"/>
              <a:ea typeface="Lexend Light"/>
              <a:cs typeface="Lexend Light"/>
              <a:sym typeface="Lexend Light"/>
            </a:endParaRPr>
          </a:p>
        </p:txBody>
      </p:sp>
      <p:grpSp>
        <p:nvGrpSpPr>
          <p:cNvPr id="1421" name="Google Shape;1421;p109"/>
          <p:cNvGrpSpPr/>
          <p:nvPr/>
        </p:nvGrpSpPr>
        <p:grpSpPr>
          <a:xfrm>
            <a:off x="7927828" y="222172"/>
            <a:ext cx="951591" cy="252027"/>
            <a:chOff x="6869668" y="85200"/>
            <a:chExt cx="1303014" cy="345100"/>
          </a:xfrm>
        </p:grpSpPr>
        <p:pic>
          <p:nvPicPr>
            <p:cNvPr id="1422" name="Google Shape;1422;p109" title="Group 24.png"/>
            <p:cNvPicPr preferRelativeResize="0"/>
            <p:nvPr/>
          </p:nvPicPr>
          <p:blipFill>
            <a:blip r:embed="rId4">
              <a:alphaModFix/>
            </a:blip>
            <a:stretch>
              <a:fillRect/>
            </a:stretch>
          </p:blipFill>
          <p:spPr>
            <a:xfrm>
              <a:off x="6869668" y="85200"/>
              <a:ext cx="1303014" cy="334800"/>
            </a:xfrm>
            <a:prstGeom prst="rect">
              <a:avLst/>
            </a:prstGeom>
            <a:noFill/>
            <a:ln>
              <a:noFill/>
            </a:ln>
          </p:spPr>
        </p:pic>
        <p:sp>
          <p:nvSpPr>
            <p:cNvPr id="1423" name="Google Shape;1423;p109"/>
            <p:cNvSpPr/>
            <p:nvPr/>
          </p:nvSpPr>
          <p:spPr>
            <a:xfrm>
              <a:off x="7248100" y="307900"/>
              <a:ext cx="187500" cy="122400"/>
            </a:xfrm>
            <a:prstGeom prst="rect">
              <a:avLst/>
            </a:prstGeom>
            <a:solidFill>
              <a:srgbClr val="FFFFFF"/>
            </a:solidFill>
            <a:ln>
              <a:noFill/>
            </a:ln>
          </p:spPr>
          <p:txBody>
            <a:bodyPr anchorCtr="0" anchor="ctr" bIns="66775" lIns="66775" spcFirstLastPara="1" rIns="66775" wrap="square" tIns="66775">
              <a:noAutofit/>
            </a:bodyPr>
            <a:lstStyle/>
            <a:p>
              <a:pPr indent="0" lvl="0" marL="0" rtl="0" algn="ctr">
                <a:spcBef>
                  <a:spcPts val="0"/>
                </a:spcBef>
                <a:spcAft>
                  <a:spcPts val="0"/>
                </a:spcAft>
                <a:buNone/>
              </a:pPr>
              <a:r>
                <a:t/>
              </a:r>
              <a:endParaRPr sz="1022">
                <a:latin typeface="Roboto"/>
                <a:ea typeface="Roboto"/>
                <a:cs typeface="Roboto"/>
                <a:sym typeface="Roboto"/>
              </a:endParaRPr>
            </a:p>
          </p:txBody>
        </p:sp>
        <p:pic>
          <p:nvPicPr>
            <p:cNvPr id="1424" name="Google Shape;1424;p109" title="Group 24.png"/>
            <p:cNvPicPr preferRelativeResize="0"/>
            <p:nvPr/>
          </p:nvPicPr>
          <p:blipFill rotWithShape="1">
            <a:blip r:embed="rId5">
              <a:alphaModFix/>
            </a:blip>
            <a:srcRect b="-3032" l="0" r="56563" t="67854"/>
            <a:stretch/>
          </p:blipFill>
          <p:spPr>
            <a:xfrm>
              <a:off x="6869675" y="312375"/>
              <a:ext cx="565974" cy="117775"/>
            </a:xfrm>
            <a:prstGeom prst="rect">
              <a:avLst/>
            </a:prstGeom>
            <a:noFill/>
            <a:ln>
              <a:noFill/>
            </a:ln>
          </p:spPr>
        </p:pic>
      </p:grpSp>
      <p:sp>
        <p:nvSpPr>
          <p:cNvPr id="1425" name="Google Shape;1425;p109"/>
          <p:cNvSpPr txBox="1"/>
          <p:nvPr/>
        </p:nvSpPr>
        <p:spPr>
          <a:xfrm>
            <a:off x="2525150" y="275995"/>
            <a:ext cx="4089000" cy="3654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None/>
            </a:pPr>
            <a:r>
              <a:rPr lang="en" sz="2042">
                <a:solidFill>
                  <a:schemeClr val="dk1"/>
                </a:solidFill>
                <a:latin typeface="Lexend Medium"/>
                <a:ea typeface="Lexend Medium"/>
                <a:cs typeface="Lexend Medium"/>
                <a:sym typeface="Lexend Medium"/>
              </a:rPr>
              <a:t>DATA MODEL MAPPED </a:t>
            </a:r>
            <a:endParaRPr sz="2042">
              <a:solidFill>
                <a:schemeClr val="dk1"/>
              </a:solidFill>
              <a:latin typeface="Lexend Medium"/>
              <a:ea typeface="Lexend Medium"/>
              <a:cs typeface="Lexend Medium"/>
              <a:sym typeface="Lexend Medium"/>
            </a:endParaRPr>
          </a:p>
          <a:p>
            <a:pPr indent="0" lvl="0" marL="0" rtl="0" algn="ctr">
              <a:lnSpc>
                <a:spcPct val="90000"/>
              </a:lnSpc>
              <a:spcBef>
                <a:spcPts val="0"/>
              </a:spcBef>
              <a:spcAft>
                <a:spcPts val="0"/>
              </a:spcAft>
              <a:buNone/>
            </a:pPr>
            <a:r>
              <a:rPr lang="en" sz="2042">
                <a:solidFill>
                  <a:schemeClr val="dk1"/>
                </a:solidFill>
                <a:latin typeface="Lexend Medium"/>
                <a:ea typeface="Lexend Medium"/>
                <a:cs typeface="Lexend Medium"/>
                <a:sym typeface="Lexend Medium"/>
              </a:rPr>
              <a:t>TO GTM MOTIONS</a:t>
            </a:r>
            <a:endParaRPr sz="2042">
              <a:solidFill>
                <a:schemeClr val="dk1"/>
              </a:solidFill>
              <a:latin typeface="Lexend Medium"/>
              <a:ea typeface="Lexend Medium"/>
              <a:cs typeface="Lexend Medium"/>
              <a:sym typeface="Lexend Medium"/>
            </a:endParaRPr>
          </a:p>
        </p:txBody>
      </p:sp>
      <p:pic>
        <p:nvPicPr>
          <p:cNvPr id="1426" name="Google Shape;1426;p109" title="Asset 1FP.png"/>
          <p:cNvPicPr preferRelativeResize="0"/>
          <p:nvPr/>
        </p:nvPicPr>
        <p:blipFill>
          <a:blip r:embed="rId6">
            <a:alphaModFix/>
          </a:blip>
          <a:stretch>
            <a:fillRect/>
          </a:stretch>
        </p:blipFill>
        <p:spPr>
          <a:xfrm>
            <a:off x="4156063" y="2005125"/>
            <a:ext cx="797872" cy="1253100"/>
          </a:xfrm>
          <a:prstGeom prst="rect">
            <a:avLst/>
          </a:prstGeom>
          <a:noFill/>
          <a:ln>
            <a:noFill/>
          </a:ln>
          <a:effectLst>
            <a:outerShdw blurRad="57150" rotWithShape="0" algn="bl" dir="5400000" dist="19050">
              <a:srgbClr val="000000">
                <a:alpha val="50000"/>
              </a:srgbClr>
            </a:outerShdw>
          </a:effectLst>
        </p:spPr>
      </p:pic>
      <p:sp>
        <p:nvSpPr>
          <p:cNvPr id="1427" name="Google Shape;1427;p109"/>
          <p:cNvSpPr txBox="1"/>
          <p:nvPr/>
        </p:nvSpPr>
        <p:spPr>
          <a:xfrm>
            <a:off x="3489400" y="3318663"/>
            <a:ext cx="2145000" cy="429300"/>
          </a:xfrm>
          <a:prstGeom prst="rect">
            <a:avLst/>
          </a:prstGeom>
          <a:noFill/>
          <a:ln>
            <a:noFill/>
          </a:ln>
          <a:effectLst>
            <a:outerShdw blurRad="57150" rotWithShape="0" algn="bl" dir="5400000" dist="19050">
              <a:srgbClr val="000000">
                <a:alpha val="9000"/>
              </a:srgbClr>
            </a:outerShdw>
          </a:effectLst>
        </p:spPr>
        <p:txBody>
          <a:bodyPr anchorCtr="0" anchor="ctr" bIns="0" lIns="0" spcFirstLastPara="1" rIns="0" wrap="square" tIns="0">
            <a:noAutofit/>
          </a:bodyPr>
          <a:lstStyle/>
          <a:p>
            <a:pPr indent="0" lvl="0" marL="0" rtl="0" algn="ctr">
              <a:spcBef>
                <a:spcPts val="0"/>
              </a:spcBef>
              <a:spcAft>
                <a:spcPts val="0"/>
              </a:spcAft>
              <a:buNone/>
            </a:pPr>
            <a:r>
              <a:rPr i="1" lang="en" sz="1000">
                <a:solidFill>
                  <a:srgbClr val="747775"/>
                </a:solidFill>
                <a:latin typeface="Lexend Medium"/>
                <a:ea typeface="Lexend Medium"/>
                <a:cs typeface="Lexend Medium"/>
                <a:sym typeface="Lexend Medium"/>
              </a:rPr>
              <a:t>Unlock this slide </a:t>
            </a:r>
            <a:r>
              <a:rPr i="1" lang="en" sz="1000">
                <a:solidFill>
                  <a:srgbClr val="747775"/>
                </a:solidFill>
                <a:latin typeface="Lexend Light"/>
                <a:ea typeface="Lexend Light"/>
                <a:cs typeface="Lexend Light"/>
                <a:sym typeface="Lexend Light"/>
              </a:rPr>
              <a:t>by joining the </a:t>
            </a:r>
            <a:r>
              <a:rPr i="1" lang="en" sz="1000" u="sng">
                <a:solidFill>
                  <a:schemeClr val="hlink"/>
                </a:solidFill>
                <a:latin typeface="Lexend Light"/>
                <a:ea typeface="Lexend Light"/>
                <a:cs typeface="Lexend Light"/>
                <a:sym typeface="Lexend Light"/>
                <a:hlinkClick r:id="rId7"/>
              </a:rPr>
              <a:t>Winning by Design Growth Institute</a:t>
            </a:r>
            <a:endParaRPr i="1" sz="1000">
              <a:solidFill>
                <a:srgbClr val="747775"/>
              </a:solidFill>
              <a:latin typeface="Lexend Light"/>
              <a:ea typeface="Lexend Light"/>
              <a:cs typeface="Lexend Light"/>
              <a:sym typeface="Lexend 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31" name="Shape 1431"/>
        <p:cNvGrpSpPr/>
        <p:nvPr/>
      </p:nvGrpSpPr>
      <p:grpSpPr>
        <a:xfrm>
          <a:off x="0" y="0"/>
          <a:ext cx="0" cy="0"/>
          <a:chOff x="0" y="0"/>
          <a:chExt cx="0" cy="0"/>
        </a:xfrm>
      </p:grpSpPr>
      <p:sp>
        <p:nvSpPr>
          <p:cNvPr id="1432" name="Google Shape;1432;p110"/>
          <p:cNvSpPr txBox="1"/>
          <p:nvPr/>
        </p:nvSpPr>
        <p:spPr>
          <a:xfrm>
            <a:off x="197725" y="1082888"/>
            <a:ext cx="4210200" cy="35286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n" sz="1300">
                <a:solidFill>
                  <a:schemeClr val="dk1"/>
                </a:solidFill>
                <a:latin typeface="Roboto Medium"/>
                <a:ea typeface="Roboto Medium"/>
                <a:cs typeface="Roboto Medium"/>
                <a:sym typeface="Roboto Medium"/>
              </a:rPr>
              <a:t>About the Model: </a:t>
            </a:r>
            <a:endParaRPr sz="1300">
              <a:solidFill>
                <a:schemeClr val="dk1"/>
              </a:solidFill>
              <a:latin typeface="Roboto Medium"/>
              <a:ea typeface="Roboto Medium"/>
              <a:cs typeface="Roboto Medium"/>
              <a:sym typeface="Roboto Medium"/>
            </a:endParaRPr>
          </a:p>
          <a:p>
            <a:pPr indent="0" lvl="0" marL="0" rtl="0" algn="l">
              <a:lnSpc>
                <a:spcPct val="125000"/>
              </a:lnSpc>
              <a:spcBef>
                <a:spcPts val="1000"/>
              </a:spcBef>
              <a:spcAft>
                <a:spcPts val="0"/>
              </a:spcAft>
              <a:buNone/>
            </a:pPr>
            <a:r>
              <a:rPr lang="en" sz="1100">
                <a:solidFill>
                  <a:schemeClr val="dk1"/>
                </a:solidFill>
                <a:latin typeface="Roboto Light"/>
                <a:ea typeface="Roboto Light"/>
                <a:cs typeface="Roboto Light"/>
                <a:sym typeface="Roboto Light"/>
              </a:rPr>
              <a:t>The Tech Stack template maps applications, integrated applications, and platforms across the GTM Bowtie stages. Technology enables more affordable task execution and supports the scalable, repeatable processes required for sustainable GTM motions.</a:t>
            </a:r>
            <a:endParaRPr sz="1100">
              <a:solidFill>
                <a:schemeClr val="dk1"/>
              </a:solidFill>
              <a:latin typeface="Roboto Light"/>
              <a:ea typeface="Roboto Light"/>
              <a:cs typeface="Roboto Light"/>
              <a:sym typeface="Roboto Light"/>
            </a:endParaRPr>
          </a:p>
          <a:p>
            <a:pPr indent="0" lvl="0" marL="0" rtl="0" algn="l">
              <a:lnSpc>
                <a:spcPct val="125000"/>
              </a:lnSpc>
              <a:spcBef>
                <a:spcPts val="1000"/>
              </a:spcBef>
              <a:spcAft>
                <a:spcPts val="0"/>
              </a:spcAft>
              <a:buNone/>
            </a:pPr>
            <a:r>
              <a:rPr lang="en" sz="1100">
                <a:solidFill>
                  <a:schemeClr val="dk1"/>
                </a:solidFill>
                <a:latin typeface="Roboto Light"/>
                <a:ea typeface="Roboto Light"/>
                <a:cs typeface="Roboto Light"/>
                <a:sym typeface="Roboto Light"/>
              </a:rPr>
              <a:t>Applications serve specific stages (e.g., LinkedIn for prospecting), Integrated Applications span multiple stages (e.g., Google Ads/SEO for awareness through selection), and Platforms like Salesforce/CRM serve as the foundation spanning the entire journey.</a:t>
            </a:r>
            <a:endParaRPr sz="1100">
              <a:solidFill>
                <a:schemeClr val="dk1"/>
              </a:solidFill>
              <a:latin typeface="Roboto Light"/>
              <a:ea typeface="Roboto Light"/>
              <a:cs typeface="Roboto Light"/>
              <a:sym typeface="Roboto Light"/>
            </a:endParaRPr>
          </a:p>
          <a:p>
            <a:pPr indent="0" lvl="0" marL="0" rtl="0" algn="l">
              <a:lnSpc>
                <a:spcPct val="125000"/>
              </a:lnSpc>
              <a:spcBef>
                <a:spcPts val="1000"/>
              </a:spcBef>
              <a:spcAft>
                <a:spcPts val="1000"/>
              </a:spcAft>
              <a:buNone/>
            </a:pPr>
            <a:r>
              <a:rPr lang="en" sz="1100">
                <a:solidFill>
                  <a:schemeClr val="dk1"/>
                </a:solidFill>
                <a:latin typeface="Roboto Light"/>
                <a:ea typeface="Roboto Light"/>
                <a:cs typeface="Roboto Light"/>
                <a:sym typeface="Roboto Light"/>
              </a:rPr>
              <a:t>Mapping technology to the Bowtie ensures tools support seamless handoffs between stages and functions, reducing disconnects that fragment the customer experience.</a:t>
            </a:r>
            <a:endParaRPr sz="1100">
              <a:solidFill>
                <a:schemeClr val="dk1"/>
              </a:solidFill>
              <a:latin typeface="Roboto Light"/>
              <a:ea typeface="Roboto Light"/>
              <a:cs typeface="Roboto Light"/>
              <a:sym typeface="Roboto Light"/>
            </a:endParaRPr>
          </a:p>
        </p:txBody>
      </p:sp>
      <p:sp>
        <p:nvSpPr>
          <p:cNvPr id="1433" name="Google Shape;1433;p110"/>
          <p:cNvSpPr txBox="1"/>
          <p:nvPr/>
        </p:nvSpPr>
        <p:spPr>
          <a:xfrm>
            <a:off x="4666675" y="1082888"/>
            <a:ext cx="4210200" cy="16239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n" sz="1300">
                <a:solidFill>
                  <a:schemeClr val="dk1"/>
                </a:solidFill>
                <a:latin typeface="Roboto Medium"/>
                <a:ea typeface="Roboto Medium"/>
                <a:cs typeface="Roboto Medium"/>
                <a:sym typeface="Roboto Medium"/>
              </a:rPr>
              <a:t>How to Use This Worksheet:</a:t>
            </a:r>
            <a:r>
              <a:rPr lang="en" sz="1300">
                <a:solidFill>
                  <a:schemeClr val="dk1"/>
                </a:solidFill>
                <a:latin typeface="Roboto Light"/>
                <a:ea typeface="Roboto Light"/>
                <a:cs typeface="Roboto Light"/>
                <a:sym typeface="Roboto Light"/>
              </a:rPr>
              <a:t> </a:t>
            </a:r>
            <a:endParaRPr sz="1300">
              <a:solidFill>
                <a:schemeClr val="dk1"/>
              </a:solidFill>
              <a:latin typeface="Roboto Light"/>
              <a:ea typeface="Roboto Light"/>
              <a:cs typeface="Roboto Light"/>
              <a:sym typeface="Roboto Light"/>
            </a:endParaRPr>
          </a:p>
          <a:p>
            <a:pPr indent="-161290" lvl="0" marL="182880" rtl="0" algn="l">
              <a:lnSpc>
                <a:spcPct val="125000"/>
              </a:lnSpc>
              <a:spcBef>
                <a:spcPts val="1000"/>
              </a:spcBef>
              <a:spcAft>
                <a:spcPts val="0"/>
              </a:spcAft>
              <a:buClr>
                <a:schemeClr val="dk1"/>
              </a:buClr>
              <a:buSzPts val="1100"/>
              <a:buFont typeface="Roboto Medium"/>
              <a:buAutoNum type="arabicPeriod"/>
            </a:pPr>
            <a:r>
              <a:rPr lang="en" sz="1100">
                <a:solidFill>
                  <a:schemeClr val="dk1"/>
                </a:solidFill>
                <a:latin typeface="Roboto Medium"/>
                <a:ea typeface="Roboto Medium"/>
                <a:cs typeface="Roboto Medium"/>
                <a:sym typeface="Roboto Medium"/>
              </a:rPr>
              <a:t>Current tech Stack </a:t>
            </a:r>
            <a:r>
              <a:rPr lang="en" sz="1100">
                <a:solidFill>
                  <a:schemeClr val="dk1"/>
                </a:solidFill>
                <a:latin typeface="Roboto Light"/>
                <a:ea typeface="Roboto Light"/>
                <a:cs typeface="Roboto Light"/>
                <a:sym typeface="Roboto Light"/>
              </a:rPr>
              <a:t>Enter the tech stack design at each stage.</a:t>
            </a:r>
            <a:endParaRPr sz="1100">
              <a:solidFill>
                <a:schemeClr val="dk1"/>
              </a:solidFill>
              <a:latin typeface="Roboto Light"/>
              <a:ea typeface="Roboto Light"/>
              <a:cs typeface="Roboto Light"/>
              <a:sym typeface="Roboto Light"/>
            </a:endParaRPr>
          </a:p>
          <a:p>
            <a:pPr indent="-161290" lvl="0" marL="182880" rtl="0" algn="l">
              <a:lnSpc>
                <a:spcPct val="125000"/>
              </a:lnSpc>
              <a:spcBef>
                <a:spcPts val="1000"/>
              </a:spcBef>
              <a:spcAft>
                <a:spcPts val="0"/>
              </a:spcAft>
              <a:buClr>
                <a:schemeClr val="dk1"/>
              </a:buClr>
              <a:buSzPts val="1100"/>
              <a:buFont typeface="Roboto Medium"/>
              <a:buAutoNum type="arabicPeriod"/>
            </a:pPr>
            <a:r>
              <a:rPr b="1" lang="en" sz="1100">
                <a:solidFill>
                  <a:schemeClr val="dk1"/>
                </a:solidFill>
                <a:latin typeface="Roboto"/>
                <a:ea typeface="Roboto"/>
                <a:cs typeface="Roboto"/>
                <a:sym typeface="Roboto"/>
              </a:rPr>
              <a:t>Proposed</a:t>
            </a:r>
            <a:r>
              <a:rPr b="1" lang="en" sz="1100">
                <a:solidFill>
                  <a:schemeClr val="dk1"/>
                </a:solidFill>
                <a:latin typeface="Roboto"/>
                <a:ea typeface="Roboto"/>
                <a:cs typeface="Roboto"/>
                <a:sym typeface="Roboto"/>
              </a:rPr>
              <a:t> Additions/Substractions</a:t>
            </a:r>
            <a:r>
              <a:rPr lang="en" sz="1100">
                <a:solidFill>
                  <a:schemeClr val="dk1"/>
                </a:solidFill>
                <a:latin typeface="Roboto Light"/>
                <a:ea typeface="Roboto Light"/>
                <a:cs typeface="Roboto Light"/>
                <a:sym typeface="Roboto Light"/>
              </a:rPr>
              <a:t>- Color code to highlight proposed changes to your strategy.</a:t>
            </a:r>
            <a:endParaRPr sz="1100">
              <a:solidFill>
                <a:schemeClr val="dk1"/>
              </a:solidFill>
              <a:latin typeface="Roboto Light"/>
              <a:ea typeface="Roboto Light"/>
              <a:cs typeface="Roboto Light"/>
              <a:sym typeface="Roboto Light"/>
            </a:endParaRPr>
          </a:p>
          <a:p>
            <a:pPr indent="0" lvl="0" marL="457200" rtl="0" algn="l">
              <a:lnSpc>
                <a:spcPct val="125000"/>
              </a:lnSpc>
              <a:spcBef>
                <a:spcPts val="1000"/>
              </a:spcBef>
              <a:spcAft>
                <a:spcPts val="1000"/>
              </a:spcAft>
              <a:buNone/>
            </a:pPr>
            <a:r>
              <a:t/>
            </a:r>
            <a:endParaRPr sz="1100">
              <a:solidFill>
                <a:schemeClr val="dk1"/>
              </a:solidFill>
              <a:latin typeface="Roboto Light"/>
              <a:ea typeface="Roboto Light"/>
              <a:cs typeface="Roboto Light"/>
              <a:sym typeface="Roboto Light"/>
            </a:endParaRPr>
          </a:p>
        </p:txBody>
      </p:sp>
      <p:sp>
        <p:nvSpPr>
          <p:cNvPr id="1434" name="Google Shape;1434;p110"/>
          <p:cNvSpPr txBox="1"/>
          <p:nvPr/>
        </p:nvSpPr>
        <p:spPr>
          <a:xfrm>
            <a:off x="272602" y="102839"/>
            <a:ext cx="1792500" cy="429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chemeClr val="accent1"/>
                </a:solidFill>
                <a:latin typeface="Lexend Light"/>
                <a:ea typeface="Lexend Light"/>
                <a:cs typeface="Lexend Light"/>
                <a:sym typeface="Lexend Light"/>
              </a:rPr>
              <a:t>10</a:t>
            </a:r>
            <a:r>
              <a:rPr lang="en" sz="1200">
                <a:solidFill>
                  <a:schemeClr val="accent1"/>
                </a:solidFill>
                <a:latin typeface="Lexend Light"/>
                <a:ea typeface="Lexend Light"/>
                <a:cs typeface="Lexend Light"/>
                <a:sym typeface="Lexend Light"/>
              </a:rPr>
              <a:t> OVERVIEW</a:t>
            </a:r>
            <a:endParaRPr sz="1200">
              <a:solidFill>
                <a:schemeClr val="accent1"/>
              </a:solidFill>
              <a:latin typeface="Lexend Light"/>
              <a:ea typeface="Lexend Light"/>
              <a:cs typeface="Lexend Light"/>
              <a:sym typeface="Lexend Light"/>
            </a:endParaRPr>
          </a:p>
        </p:txBody>
      </p:sp>
      <p:sp>
        <p:nvSpPr>
          <p:cNvPr id="1435" name="Google Shape;1435;p110"/>
          <p:cNvSpPr txBox="1"/>
          <p:nvPr/>
        </p:nvSpPr>
        <p:spPr>
          <a:xfrm>
            <a:off x="2503600" y="134825"/>
            <a:ext cx="4132200" cy="365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042">
                <a:solidFill>
                  <a:schemeClr val="dk1"/>
                </a:solidFill>
                <a:latin typeface="Lexend Medium"/>
                <a:ea typeface="Lexend Medium"/>
                <a:cs typeface="Lexend Medium"/>
                <a:sym typeface="Lexend Medium"/>
              </a:rPr>
              <a:t>TECH STACK</a:t>
            </a:r>
            <a:endParaRPr sz="2042">
              <a:solidFill>
                <a:schemeClr val="dk1"/>
              </a:solidFill>
              <a:latin typeface="Lexend Medium"/>
              <a:ea typeface="Lexend Medium"/>
              <a:cs typeface="Lexend Medium"/>
              <a:sym typeface="Lexend Medium"/>
            </a:endParaRPr>
          </a:p>
        </p:txBody>
      </p:sp>
      <p:grpSp>
        <p:nvGrpSpPr>
          <p:cNvPr id="1436" name="Google Shape;1436;p110"/>
          <p:cNvGrpSpPr/>
          <p:nvPr/>
        </p:nvGrpSpPr>
        <p:grpSpPr>
          <a:xfrm>
            <a:off x="7927828" y="222172"/>
            <a:ext cx="951591" cy="252027"/>
            <a:chOff x="6869668" y="85200"/>
            <a:chExt cx="1303014" cy="345100"/>
          </a:xfrm>
        </p:grpSpPr>
        <p:pic>
          <p:nvPicPr>
            <p:cNvPr id="1437" name="Google Shape;1437;p110" title="Group 24.png"/>
            <p:cNvPicPr preferRelativeResize="0"/>
            <p:nvPr/>
          </p:nvPicPr>
          <p:blipFill>
            <a:blip r:embed="rId3">
              <a:alphaModFix/>
            </a:blip>
            <a:stretch>
              <a:fillRect/>
            </a:stretch>
          </p:blipFill>
          <p:spPr>
            <a:xfrm>
              <a:off x="6869668" y="85200"/>
              <a:ext cx="1303014" cy="334800"/>
            </a:xfrm>
            <a:prstGeom prst="rect">
              <a:avLst/>
            </a:prstGeom>
            <a:noFill/>
            <a:ln>
              <a:noFill/>
            </a:ln>
          </p:spPr>
        </p:pic>
        <p:sp>
          <p:nvSpPr>
            <p:cNvPr id="1438" name="Google Shape;1438;p110"/>
            <p:cNvSpPr/>
            <p:nvPr/>
          </p:nvSpPr>
          <p:spPr>
            <a:xfrm>
              <a:off x="7248100" y="307900"/>
              <a:ext cx="187500" cy="122400"/>
            </a:xfrm>
            <a:prstGeom prst="rect">
              <a:avLst/>
            </a:prstGeom>
            <a:solidFill>
              <a:srgbClr val="FFFFFF"/>
            </a:solidFill>
            <a:ln>
              <a:noFill/>
            </a:ln>
          </p:spPr>
          <p:txBody>
            <a:bodyPr anchorCtr="0" anchor="ctr" bIns="66775" lIns="66775" spcFirstLastPara="1" rIns="66775" wrap="square" tIns="66775">
              <a:noAutofit/>
            </a:bodyPr>
            <a:lstStyle/>
            <a:p>
              <a:pPr indent="0" lvl="0" marL="0" rtl="0" algn="ctr">
                <a:spcBef>
                  <a:spcPts val="0"/>
                </a:spcBef>
                <a:spcAft>
                  <a:spcPts val="0"/>
                </a:spcAft>
                <a:buNone/>
              </a:pPr>
              <a:r>
                <a:t/>
              </a:r>
              <a:endParaRPr sz="1022">
                <a:latin typeface="Roboto"/>
                <a:ea typeface="Roboto"/>
                <a:cs typeface="Roboto"/>
                <a:sym typeface="Roboto"/>
              </a:endParaRPr>
            </a:p>
          </p:txBody>
        </p:sp>
        <p:pic>
          <p:nvPicPr>
            <p:cNvPr id="1439" name="Google Shape;1439;p110" title="Group 24.png"/>
            <p:cNvPicPr preferRelativeResize="0"/>
            <p:nvPr/>
          </p:nvPicPr>
          <p:blipFill rotWithShape="1">
            <a:blip r:embed="rId4">
              <a:alphaModFix/>
            </a:blip>
            <a:srcRect b="-3032" l="0" r="56563" t="67854"/>
            <a:stretch/>
          </p:blipFill>
          <p:spPr>
            <a:xfrm>
              <a:off x="6869675" y="312375"/>
              <a:ext cx="565974" cy="117775"/>
            </a:xfrm>
            <a:prstGeom prst="rect">
              <a:avLst/>
            </a:prstGeom>
            <a:noFill/>
            <a:ln>
              <a:noFill/>
            </a:ln>
          </p:spPr>
        </p:pic>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3" name="Shape 1443"/>
        <p:cNvGrpSpPr/>
        <p:nvPr/>
      </p:nvGrpSpPr>
      <p:grpSpPr>
        <a:xfrm>
          <a:off x="0" y="0"/>
          <a:ext cx="0" cy="0"/>
          <a:chOff x="0" y="0"/>
          <a:chExt cx="0" cy="0"/>
        </a:xfrm>
      </p:grpSpPr>
      <p:pic>
        <p:nvPicPr>
          <p:cNvPr id="1444" name="Google Shape;1444;p111" title="WBD_Bowtie_Toolkit (8).jpg"/>
          <p:cNvPicPr preferRelativeResize="0"/>
          <p:nvPr/>
        </p:nvPicPr>
        <p:blipFill>
          <a:blip r:embed="rId3">
            <a:alphaModFix/>
          </a:blip>
          <a:stretch>
            <a:fillRect/>
          </a:stretch>
        </p:blipFill>
        <p:spPr>
          <a:xfrm>
            <a:off x="-2350" y="0"/>
            <a:ext cx="9144000" cy="5143500"/>
          </a:xfrm>
          <a:prstGeom prst="rect">
            <a:avLst/>
          </a:prstGeom>
          <a:noFill/>
          <a:ln>
            <a:noFill/>
          </a:ln>
        </p:spPr>
      </p:pic>
      <p:pic>
        <p:nvPicPr>
          <p:cNvPr id="1445" name="Google Shape;1445;p111" title="Asset 1FP.png"/>
          <p:cNvPicPr preferRelativeResize="0"/>
          <p:nvPr/>
        </p:nvPicPr>
        <p:blipFill>
          <a:blip r:embed="rId4">
            <a:alphaModFix/>
          </a:blip>
          <a:stretch>
            <a:fillRect/>
          </a:stretch>
        </p:blipFill>
        <p:spPr>
          <a:xfrm>
            <a:off x="4156063" y="2005125"/>
            <a:ext cx="797872" cy="1253100"/>
          </a:xfrm>
          <a:prstGeom prst="rect">
            <a:avLst/>
          </a:prstGeom>
          <a:noFill/>
          <a:ln>
            <a:noFill/>
          </a:ln>
          <a:effectLst>
            <a:outerShdw blurRad="57150" rotWithShape="0" algn="bl" dir="5400000" dist="19050">
              <a:srgbClr val="000000">
                <a:alpha val="50000"/>
              </a:srgbClr>
            </a:outerShdw>
          </a:effectLst>
        </p:spPr>
      </p:pic>
      <p:sp>
        <p:nvSpPr>
          <p:cNvPr id="1446" name="Google Shape;1446;p111"/>
          <p:cNvSpPr txBox="1"/>
          <p:nvPr/>
        </p:nvSpPr>
        <p:spPr>
          <a:xfrm>
            <a:off x="272602" y="102839"/>
            <a:ext cx="1792500" cy="429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chemeClr val="accent1"/>
                </a:solidFill>
                <a:latin typeface="Lexend Light"/>
                <a:ea typeface="Lexend Light"/>
                <a:cs typeface="Lexend Light"/>
                <a:sym typeface="Lexend Light"/>
              </a:rPr>
              <a:t>10</a:t>
            </a:r>
            <a:r>
              <a:rPr lang="en" sz="1200">
                <a:solidFill>
                  <a:schemeClr val="accent1"/>
                </a:solidFill>
                <a:latin typeface="Lexend Light"/>
                <a:ea typeface="Lexend Light"/>
                <a:cs typeface="Lexend Light"/>
                <a:sym typeface="Lexend Light"/>
              </a:rPr>
              <a:t> OVERVIEW</a:t>
            </a:r>
            <a:endParaRPr sz="1200">
              <a:solidFill>
                <a:schemeClr val="accent1"/>
              </a:solidFill>
              <a:latin typeface="Lexend Light"/>
              <a:ea typeface="Lexend Light"/>
              <a:cs typeface="Lexend Light"/>
              <a:sym typeface="Lexend Light"/>
            </a:endParaRPr>
          </a:p>
        </p:txBody>
      </p:sp>
      <p:grpSp>
        <p:nvGrpSpPr>
          <p:cNvPr id="1447" name="Google Shape;1447;p111"/>
          <p:cNvGrpSpPr/>
          <p:nvPr/>
        </p:nvGrpSpPr>
        <p:grpSpPr>
          <a:xfrm>
            <a:off x="7927828" y="222172"/>
            <a:ext cx="951591" cy="252027"/>
            <a:chOff x="6869668" y="85200"/>
            <a:chExt cx="1303014" cy="345100"/>
          </a:xfrm>
        </p:grpSpPr>
        <p:pic>
          <p:nvPicPr>
            <p:cNvPr id="1448" name="Google Shape;1448;p111" title="Group 24.png"/>
            <p:cNvPicPr preferRelativeResize="0"/>
            <p:nvPr/>
          </p:nvPicPr>
          <p:blipFill>
            <a:blip r:embed="rId5">
              <a:alphaModFix/>
            </a:blip>
            <a:stretch>
              <a:fillRect/>
            </a:stretch>
          </p:blipFill>
          <p:spPr>
            <a:xfrm>
              <a:off x="6869668" y="85200"/>
              <a:ext cx="1303014" cy="334800"/>
            </a:xfrm>
            <a:prstGeom prst="rect">
              <a:avLst/>
            </a:prstGeom>
            <a:noFill/>
            <a:ln>
              <a:noFill/>
            </a:ln>
          </p:spPr>
        </p:pic>
        <p:sp>
          <p:nvSpPr>
            <p:cNvPr id="1449" name="Google Shape;1449;p111"/>
            <p:cNvSpPr/>
            <p:nvPr/>
          </p:nvSpPr>
          <p:spPr>
            <a:xfrm>
              <a:off x="7248100" y="307900"/>
              <a:ext cx="187500" cy="122400"/>
            </a:xfrm>
            <a:prstGeom prst="rect">
              <a:avLst/>
            </a:prstGeom>
            <a:solidFill>
              <a:srgbClr val="FFFFFF"/>
            </a:solidFill>
            <a:ln>
              <a:noFill/>
            </a:ln>
          </p:spPr>
          <p:txBody>
            <a:bodyPr anchorCtr="0" anchor="ctr" bIns="66775" lIns="66775" spcFirstLastPara="1" rIns="66775" wrap="square" tIns="66775">
              <a:noAutofit/>
            </a:bodyPr>
            <a:lstStyle/>
            <a:p>
              <a:pPr indent="0" lvl="0" marL="0" rtl="0" algn="ctr">
                <a:spcBef>
                  <a:spcPts val="0"/>
                </a:spcBef>
                <a:spcAft>
                  <a:spcPts val="0"/>
                </a:spcAft>
                <a:buNone/>
              </a:pPr>
              <a:r>
                <a:t/>
              </a:r>
              <a:endParaRPr sz="1022">
                <a:latin typeface="Roboto"/>
                <a:ea typeface="Roboto"/>
                <a:cs typeface="Roboto"/>
                <a:sym typeface="Roboto"/>
              </a:endParaRPr>
            </a:p>
          </p:txBody>
        </p:sp>
        <p:pic>
          <p:nvPicPr>
            <p:cNvPr id="1450" name="Google Shape;1450;p111" title="Group 24.png"/>
            <p:cNvPicPr preferRelativeResize="0"/>
            <p:nvPr/>
          </p:nvPicPr>
          <p:blipFill rotWithShape="1">
            <a:blip r:embed="rId6">
              <a:alphaModFix/>
            </a:blip>
            <a:srcRect b="-3032" l="0" r="56563" t="67854"/>
            <a:stretch/>
          </p:blipFill>
          <p:spPr>
            <a:xfrm>
              <a:off x="6869675" y="312375"/>
              <a:ext cx="565974" cy="117775"/>
            </a:xfrm>
            <a:prstGeom prst="rect">
              <a:avLst/>
            </a:prstGeom>
            <a:noFill/>
            <a:ln>
              <a:noFill/>
            </a:ln>
          </p:spPr>
        </p:pic>
      </p:grpSp>
      <p:sp>
        <p:nvSpPr>
          <p:cNvPr id="1451" name="Google Shape;1451;p111"/>
          <p:cNvSpPr txBox="1"/>
          <p:nvPr/>
        </p:nvSpPr>
        <p:spPr>
          <a:xfrm>
            <a:off x="2525150" y="134825"/>
            <a:ext cx="4089000" cy="365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042">
                <a:solidFill>
                  <a:schemeClr val="dk1"/>
                </a:solidFill>
                <a:latin typeface="Lexend Medium"/>
                <a:ea typeface="Lexend Medium"/>
                <a:cs typeface="Lexend Medium"/>
                <a:sym typeface="Lexend Medium"/>
              </a:rPr>
              <a:t>TECH STACK</a:t>
            </a:r>
            <a:endParaRPr sz="2042">
              <a:solidFill>
                <a:schemeClr val="dk1"/>
              </a:solidFill>
              <a:latin typeface="Lexend Medium"/>
              <a:ea typeface="Lexend Medium"/>
              <a:cs typeface="Lexend Medium"/>
              <a:sym typeface="Lexend Medium"/>
            </a:endParaRPr>
          </a:p>
        </p:txBody>
      </p:sp>
      <p:sp>
        <p:nvSpPr>
          <p:cNvPr id="1452" name="Google Shape;1452;p111"/>
          <p:cNvSpPr txBox="1"/>
          <p:nvPr/>
        </p:nvSpPr>
        <p:spPr>
          <a:xfrm>
            <a:off x="3489400" y="3318663"/>
            <a:ext cx="2145000" cy="429300"/>
          </a:xfrm>
          <a:prstGeom prst="rect">
            <a:avLst/>
          </a:prstGeom>
          <a:noFill/>
          <a:ln>
            <a:noFill/>
          </a:ln>
          <a:effectLst>
            <a:outerShdw blurRad="57150" rotWithShape="0" algn="bl" dir="5400000" dist="19050">
              <a:srgbClr val="000000">
                <a:alpha val="9000"/>
              </a:srgbClr>
            </a:outerShdw>
          </a:effectLst>
        </p:spPr>
        <p:txBody>
          <a:bodyPr anchorCtr="0" anchor="ctr" bIns="0" lIns="0" spcFirstLastPara="1" rIns="0" wrap="square" tIns="0">
            <a:noAutofit/>
          </a:bodyPr>
          <a:lstStyle/>
          <a:p>
            <a:pPr indent="0" lvl="0" marL="0" rtl="0" algn="ctr">
              <a:spcBef>
                <a:spcPts val="0"/>
              </a:spcBef>
              <a:spcAft>
                <a:spcPts val="0"/>
              </a:spcAft>
              <a:buNone/>
            </a:pPr>
            <a:r>
              <a:rPr i="1" lang="en" sz="1000">
                <a:solidFill>
                  <a:srgbClr val="747775"/>
                </a:solidFill>
                <a:latin typeface="Lexend Medium"/>
                <a:ea typeface="Lexend Medium"/>
                <a:cs typeface="Lexend Medium"/>
                <a:sym typeface="Lexend Medium"/>
              </a:rPr>
              <a:t>Unlock this slide </a:t>
            </a:r>
            <a:r>
              <a:rPr i="1" lang="en" sz="1000">
                <a:solidFill>
                  <a:srgbClr val="747775"/>
                </a:solidFill>
                <a:latin typeface="Lexend Light"/>
                <a:ea typeface="Lexend Light"/>
                <a:cs typeface="Lexend Light"/>
                <a:sym typeface="Lexend Light"/>
              </a:rPr>
              <a:t>by joining the </a:t>
            </a:r>
            <a:r>
              <a:rPr i="1" lang="en" sz="1000" u="sng">
                <a:solidFill>
                  <a:schemeClr val="hlink"/>
                </a:solidFill>
                <a:latin typeface="Lexend Light"/>
                <a:ea typeface="Lexend Light"/>
                <a:cs typeface="Lexend Light"/>
                <a:sym typeface="Lexend Light"/>
                <a:hlinkClick r:id="rId7"/>
              </a:rPr>
              <a:t>Winning by Design Growth Institute</a:t>
            </a:r>
            <a:endParaRPr i="1" sz="1000">
              <a:solidFill>
                <a:srgbClr val="747775"/>
              </a:solidFill>
              <a:latin typeface="Lexend Light"/>
              <a:ea typeface="Lexend Light"/>
              <a:cs typeface="Lexend Light"/>
              <a:sym typeface="Lexend 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6" name="Shape 1456"/>
        <p:cNvGrpSpPr/>
        <p:nvPr/>
      </p:nvGrpSpPr>
      <p:grpSpPr>
        <a:xfrm>
          <a:off x="0" y="0"/>
          <a:ext cx="0" cy="0"/>
          <a:chOff x="0" y="0"/>
          <a:chExt cx="0" cy="0"/>
        </a:xfrm>
      </p:grpSpPr>
      <p:sp>
        <p:nvSpPr>
          <p:cNvPr id="1457" name="Google Shape;1457;p112"/>
          <p:cNvSpPr txBox="1"/>
          <p:nvPr/>
        </p:nvSpPr>
        <p:spPr>
          <a:xfrm>
            <a:off x="197725" y="1082900"/>
            <a:ext cx="3959400" cy="30708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n" sz="1200">
                <a:solidFill>
                  <a:schemeClr val="dk1"/>
                </a:solidFill>
                <a:latin typeface="Roboto Medium"/>
                <a:ea typeface="Roboto Medium"/>
                <a:cs typeface="Roboto Medium"/>
                <a:sym typeface="Roboto Medium"/>
              </a:rPr>
              <a:t>About the Model: </a:t>
            </a:r>
            <a:endParaRPr sz="1200">
              <a:solidFill>
                <a:schemeClr val="dk1"/>
              </a:solidFill>
              <a:latin typeface="Roboto Medium"/>
              <a:ea typeface="Roboto Medium"/>
              <a:cs typeface="Roboto Medium"/>
              <a:sym typeface="Roboto Medium"/>
            </a:endParaRPr>
          </a:p>
          <a:p>
            <a:pPr indent="0" lvl="0" marL="0" rtl="0" algn="l">
              <a:lnSpc>
                <a:spcPct val="125000"/>
              </a:lnSpc>
              <a:spcBef>
                <a:spcPts val="1000"/>
              </a:spcBef>
              <a:spcAft>
                <a:spcPts val="0"/>
              </a:spcAft>
              <a:buNone/>
            </a:pPr>
            <a:r>
              <a:rPr lang="en" sz="1000">
                <a:solidFill>
                  <a:schemeClr val="dk1"/>
                </a:solidFill>
                <a:latin typeface="Roboto Light"/>
                <a:ea typeface="Roboto Light"/>
                <a:cs typeface="Roboto Light"/>
                <a:sym typeface="Roboto Light"/>
              </a:rPr>
              <a:t>Growth Loops model how existing customers drive new customer acquisition. The most effective and sustainable growth stems from self-perpetuating loops: referrals from existing customers, renewals, and expansion of existing relationships.</a:t>
            </a:r>
            <a:endParaRPr sz="1000">
              <a:solidFill>
                <a:schemeClr val="dk1"/>
              </a:solidFill>
              <a:latin typeface="Roboto Light"/>
              <a:ea typeface="Roboto Light"/>
              <a:cs typeface="Roboto Light"/>
              <a:sym typeface="Roboto Light"/>
            </a:endParaRPr>
          </a:p>
          <a:p>
            <a:pPr indent="0" lvl="0" marL="0" rtl="0" algn="l">
              <a:lnSpc>
                <a:spcPct val="125000"/>
              </a:lnSpc>
              <a:spcBef>
                <a:spcPts val="1000"/>
              </a:spcBef>
              <a:spcAft>
                <a:spcPts val="0"/>
              </a:spcAft>
              <a:buNone/>
            </a:pPr>
            <a:r>
              <a:rPr lang="en" sz="1000">
                <a:solidFill>
                  <a:schemeClr val="dk1"/>
                </a:solidFill>
                <a:latin typeface="Roboto Light"/>
                <a:ea typeface="Roboto Light"/>
                <a:cs typeface="Roboto Light"/>
                <a:sym typeface="Roboto Light"/>
              </a:rPr>
              <a:t>Key variables: n (# of customers), upn (users per customer), k1 (% becoming advocates), k2 (opportunities per advocate), glo (growth loop opportunities), wr (win rate), glc (new customers from loop), and the Growth Loop Impact formula glc/n shows what percentage of growth comes from the loop itself.</a:t>
            </a:r>
            <a:endParaRPr sz="1000">
              <a:solidFill>
                <a:schemeClr val="dk1"/>
              </a:solidFill>
              <a:latin typeface="Roboto Light"/>
              <a:ea typeface="Roboto Light"/>
              <a:cs typeface="Roboto Light"/>
              <a:sym typeface="Roboto Light"/>
            </a:endParaRPr>
          </a:p>
          <a:p>
            <a:pPr indent="0" lvl="0" marL="0" rtl="0" algn="l">
              <a:lnSpc>
                <a:spcPct val="125000"/>
              </a:lnSpc>
              <a:spcBef>
                <a:spcPts val="1000"/>
              </a:spcBef>
              <a:spcAft>
                <a:spcPts val="1000"/>
              </a:spcAft>
              <a:buNone/>
            </a:pPr>
            <a:r>
              <a:rPr lang="en" sz="1000">
                <a:solidFill>
                  <a:schemeClr val="dk1"/>
                </a:solidFill>
                <a:latin typeface="Roboto Light"/>
                <a:ea typeface="Roboto Light"/>
                <a:cs typeface="Roboto Light"/>
                <a:sym typeface="Roboto Light"/>
              </a:rPr>
              <a:t>Strong growth loops reduce reliance on top-of-funnel spend. If k1 or k2 are low, focus on customer impact and advocacy programs to unlock compounding, customer-led growth.</a:t>
            </a:r>
            <a:endParaRPr sz="1000">
              <a:solidFill>
                <a:schemeClr val="dk1"/>
              </a:solidFill>
              <a:latin typeface="Roboto Light"/>
              <a:ea typeface="Roboto Light"/>
              <a:cs typeface="Roboto Light"/>
              <a:sym typeface="Roboto Light"/>
            </a:endParaRPr>
          </a:p>
        </p:txBody>
      </p:sp>
      <p:sp>
        <p:nvSpPr>
          <p:cNvPr id="1458" name="Google Shape;1458;p112"/>
          <p:cNvSpPr txBox="1"/>
          <p:nvPr/>
        </p:nvSpPr>
        <p:spPr>
          <a:xfrm>
            <a:off x="4666675" y="1082900"/>
            <a:ext cx="3959400" cy="39045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n" sz="1200">
                <a:solidFill>
                  <a:schemeClr val="dk1"/>
                </a:solidFill>
                <a:latin typeface="Roboto Medium"/>
                <a:ea typeface="Roboto Medium"/>
                <a:cs typeface="Roboto Medium"/>
                <a:sym typeface="Roboto Medium"/>
              </a:rPr>
              <a:t>How to Use This Worksheet:</a:t>
            </a:r>
            <a:r>
              <a:rPr lang="en" sz="1200">
                <a:solidFill>
                  <a:schemeClr val="dk1"/>
                </a:solidFill>
                <a:latin typeface="Roboto Light"/>
                <a:ea typeface="Roboto Light"/>
                <a:cs typeface="Roboto Light"/>
                <a:sym typeface="Roboto Light"/>
              </a:rPr>
              <a:t> </a:t>
            </a:r>
            <a:endParaRPr sz="12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Start with your customer base</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Enter n (# of customers) and upn (users per customer) to calculate your total user count. This is the foundation of your loop.</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Define your advocacy multipliers</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k1 is the % of users who become advocates; k2 is how many opportunities each advocate generates. These drive your growth loop opps (glo).</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Apply your win rate</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Multiply glo × wr to get glc—the number of new customers your growth loop generates. This closes the loop back into the Bowtie.</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Calculate Growth Loop Impact</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The formula glc/n shows what percentage of customer growth comes from the loop itself—your measure of compounding, customer-led growth.</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100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Use this to prioritize investment</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A strong growth loop reduces reliance on top-of-funnel spend. If k1 or k2 are low, focus on customer impact and advocacy programs.</a:t>
            </a:r>
            <a:endParaRPr sz="1000">
              <a:solidFill>
                <a:schemeClr val="dk1"/>
              </a:solidFill>
              <a:latin typeface="Roboto Light"/>
              <a:ea typeface="Roboto Light"/>
              <a:cs typeface="Roboto Light"/>
              <a:sym typeface="Roboto Light"/>
            </a:endParaRPr>
          </a:p>
        </p:txBody>
      </p:sp>
      <p:sp>
        <p:nvSpPr>
          <p:cNvPr id="1459" name="Google Shape;1459;p112"/>
          <p:cNvSpPr txBox="1"/>
          <p:nvPr/>
        </p:nvSpPr>
        <p:spPr>
          <a:xfrm>
            <a:off x="272602" y="102839"/>
            <a:ext cx="1792500" cy="429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chemeClr val="accent1"/>
                </a:solidFill>
                <a:latin typeface="Lexend Light"/>
                <a:ea typeface="Lexend Light"/>
                <a:cs typeface="Lexend Light"/>
                <a:sym typeface="Lexend Light"/>
              </a:rPr>
              <a:t>11</a:t>
            </a:r>
            <a:r>
              <a:rPr lang="en" sz="1200">
                <a:solidFill>
                  <a:schemeClr val="accent1"/>
                </a:solidFill>
                <a:latin typeface="Lexend Light"/>
                <a:ea typeface="Lexend Light"/>
                <a:cs typeface="Lexend Light"/>
                <a:sym typeface="Lexend Light"/>
              </a:rPr>
              <a:t> OVERVIEW</a:t>
            </a:r>
            <a:endParaRPr sz="1200">
              <a:solidFill>
                <a:schemeClr val="accent1"/>
              </a:solidFill>
              <a:latin typeface="Lexend Light"/>
              <a:ea typeface="Lexend Light"/>
              <a:cs typeface="Lexend Light"/>
              <a:sym typeface="Lexend Light"/>
            </a:endParaRPr>
          </a:p>
        </p:txBody>
      </p:sp>
      <p:sp>
        <p:nvSpPr>
          <p:cNvPr id="1460" name="Google Shape;1460;p112"/>
          <p:cNvSpPr txBox="1"/>
          <p:nvPr/>
        </p:nvSpPr>
        <p:spPr>
          <a:xfrm>
            <a:off x="2505900" y="134825"/>
            <a:ext cx="4132200" cy="365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042">
                <a:solidFill>
                  <a:schemeClr val="dk1"/>
                </a:solidFill>
                <a:latin typeface="Lexend Medium"/>
                <a:ea typeface="Lexend Medium"/>
                <a:cs typeface="Lexend Medium"/>
                <a:sym typeface="Lexend Medium"/>
              </a:rPr>
              <a:t>GROWTH LOOPS</a:t>
            </a:r>
            <a:endParaRPr sz="2042">
              <a:solidFill>
                <a:schemeClr val="dk1"/>
              </a:solidFill>
              <a:latin typeface="Lexend Medium"/>
              <a:ea typeface="Lexend Medium"/>
              <a:cs typeface="Lexend Medium"/>
              <a:sym typeface="Lexend Medium"/>
            </a:endParaRPr>
          </a:p>
        </p:txBody>
      </p:sp>
      <p:grpSp>
        <p:nvGrpSpPr>
          <p:cNvPr id="1461" name="Google Shape;1461;p112"/>
          <p:cNvGrpSpPr/>
          <p:nvPr/>
        </p:nvGrpSpPr>
        <p:grpSpPr>
          <a:xfrm>
            <a:off x="7927828" y="222172"/>
            <a:ext cx="951591" cy="252027"/>
            <a:chOff x="6869668" y="85200"/>
            <a:chExt cx="1303014" cy="345100"/>
          </a:xfrm>
        </p:grpSpPr>
        <p:pic>
          <p:nvPicPr>
            <p:cNvPr id="1462" name="Google Shape;1462;p112" title="Group 24.png"/>
            <p:cNvPicPr preferRelativeResize="0"/>
            <p:nvPr/>
          </p:nvPicPr>
          <p:blipFill>
            <a:blip r:embed="rId3">
              <a:alphaModFix/>
            </a:blip>
            <a:stretch>
              <a:fillRect/>
            </a:stretch>
          </p:blipFill>
          <p:spPr>
            <a:xfrm>
              <a:off x="6869668" y="85200"/>
              <a:ext cx="1303014" cy="334800"/>
            </a:xfrm>
            <a:prstGeom prst="rect">
              <a:avLst/>
            </a:prstGeom>
            <a:noFill/>
            <a:ln>
              <a:noFill/>
            </a:ln>
          </p:spPr>
        </p:pic>
        <p:sp>
          <p:nvSpPr>
            <p:cNvPr id="1463" name="Google Shape;1463;p112"/>
            <p:cNvSpPr/>
            <p:nvPr/>
          </p:nvSpPr>
          <p:spPr>
            <a:xfrm>
              <a:off x="7248100" y="307900"/>
              <a:ext cx="187500" cy="122400"/>
            </a:xfrm>
            <a:prstGeom prst="rect">
              <a:avLst/>
            </a:prstGeom>
            <a:solidFill>
              <a:srgbClr val="FFFFFF"/>
            </a:solidFill>
            <a:ln>
              <a:noFill/>
            </a:ln>
          </p:spPr>
          <p:txBody>
            <a:bodyPr anchorCtr="0" anchor="ctr" bIns="66775" lIns="66775" spcFirstLastPara="1" rIns="66775" wrap="square" tIns="66775">
              <a:noAutofit/>
            </a:bodyPr>
            <a:lstStyle/>
            <a:p>
              <a:pPr indent="0" lvl="0" marL="0" rtl="0" algn="ctr">
                <a:spcBef>
                  <a:spcPts val="0"/>
                </a:spcBef>
                <a:spcAft>
                  <a:spcPts val="0"/>
                </a:spcAft>
                <a:buNone/>
              </a:pPr>
              <a:r>
                <a:t/>
              </a:r>
              <a:endParaRPr sz="1022">
                <a:latin typeface="Roboto"/>
                <a:ea typeface="Roboto"/>
                <a:cs typeface="Roboto"/>
                <a:sym typeface="Roboto"/>
              </a:endParaRPr>
            </a:p>
          </p:txBody>
        </p:sp>
        <p:pic>
          <p:nvPicPr>
            <p:cNvPr id="1464" name="Google Shape;1464;p112" title="Group 24.png"/>
            <p:cNvPicPr preferRelativeResize="0"/>
            <p:nvPr/>
          </p:nvPicPr>
          <p:blipFill rotWithShape="1">
            <a:blip r:embed="rId4">
              <a:alphaModFix/>
            </a:blip>
            <a:srcRect b="-3032" l="0" r="56563" t="67854"/>
            <a:stretch/>
          </p:blipFill>
          <p:spPr>
            <a:xfrm>
              <a:off x="6869675" y="312375"/>
              <a:ext cx="565974" cy="117775"/>
            </a:xfrm>
            <a:prstGeom prst="rect">
              <a:avLst/>
            </a:prstGeom>
            <a:noFill/>
            <a:ln>
              <a:noFill/>
            </a:ln>
          </p:spPr>
        </p:pic>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8" name="Shape 1468"/>
        <p:cNvGrpSpPr/>
        <p:nvPr/>
      </p:nvGrpSpPr>
      <p:grpSpPr>
        <a:xfrm>
          <a:off x="0" y="0"/>
          <a:ext cx="0" cy="0"/>
          <a:chOff x="0" y="0"/>
          <a:chExt cx="0" cy="0"/>
        </a:xfrm>
      </p:grpSpPr>
      <p:pic>
        <p:nvPicPr>
          <p:cNvPr id="1469" name="Google Shape;1469;p113" title="WBD_Bowtie_Toolkit (9).jpg"/>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1470" name="Google Shape;1470;p113" title="Asset 1FP.png"/>
          <p:cNvPicPr preferRelativeResize="0"/>
          <p:nvPr/>
        </p:nvPicPr>
        <p:blipFill>
          <a:blip r:embed="rId4">
            <a:alphaModFix/>
          </a:blip>
          <a:stretch>
            <a:fillRect/>
          </a:stretch>
        </p:blipFill>
        <p:spPr>
          <a:xfrm>
            <a:off x="4156063" y="2005125"/>
            <a:ext cx="797872" cy="1253100"/>
          </a:xfrm>
          <a:prstGeom prst="rect">
            <a:avLst/>
          </a:prstGeom>
          <a:noFill/>
          <a:ln>
            <a:noFill/>
          </a:ln>
          <a:effectLst>
            <a:outerShdw blurRad="57150" rotWithShape="0" algn="bl" dir="5400000" dist="19050">
              <a:srgbClr val="000000">
                <a:alpha val="50000"/>
              </a:srgbClr>
            </a:outerShdw>
          </a:effectLst>
        </p:spPr>
      </p:pic>
      <p:sp>
        <p:nvSpPr>
          <p:cNvPr id="1471" name="Google Shape;1471;p113"/>
          <p:cNvSpPr txBox="1"/>
          <p:nvPr/>
        </p:nvSpPr>
        <p:spPr>
          <a:xfrm>
            <a:off x="272602" y="102839"/>
            <a:ext cx="1792500" cy="429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chemeClr val="accent1"/>
                </a:solidFill>
                <a:latin typeface="Lexend Light"/>
                <a:ea typeface="Lexend Light"/>
                <a:cs typeface="Lexend Light"/>
                <a:sym typeface="Lexend Light"/>
              </a:rPr>
              <a:t>11 TEMPLATE</a:t>
            </a:r>
            <a:endParaRPr sz="1200">
              <a:solidFill>
                <a:schemeClr val="accent1"/>
              </a:solidFill>
              <a:latin typeface="Lexend Light"/>
              <a:ea typeface="Lexend Light"/>
              <a:cs typeface="Lexend Light"/>
              <a:sym typeface="Lexend Light"/>
            </a:endParaRPr>
          </a:p>
        </p:txBody>
      </p:sp>
      <p:grpSp>
        <p:nvGrpSpPr>
          <p:cNvPr id="1472" name="Google Shape;1472;p113"/>
          <p:cNvGrpSpPr/>
          <p:nvPr/>
        </p:nvGrpSpPr>
        <p:grpSpPr>
          <a:xfrm>
            <a:off x="7927828" y="222172"/>
            <a:ext cx="951591" cy="252027"/>
            <a:chOff x="6869668" y="85200"/>
            <a:chExt cx="1303014" cy="345100"/>
          </a:xfrm>
        </p:grpSpPr>
        <p:pic>
          <p:nvPicPr>
            <p:cNvPr id="1473" name="Google Shape;1473;p113" title="Group 24.png"/>
            <p:cNvPicPr preferRelativeResize="0"/>
            <p:nvPr/>
          </p:nvPicPr>
          <p:blipFill>
            <a:blip r:embed="rId5">
              <a:alphaModFix/>
            </a:blip>
            <a:stretch>
              <a:fillRect/>
            </a:stretch>
          </p:blipFill>
          <p:spPr>
            <a:xfrm>
              <a:off x="6869668" y="85200"/>
              <a:ext cx="1303014" cy="334800"/>
            </a:xfrm>
            <a:prstGeom prst="rect">
              <a:avLst/>
            </a:prstGeom>
            <a:noFill/>
            <a:ln>
              <a:noFill/>
            </a:ln>
          </p:spPr>
        </p:pic>
        <p:sp>
          <p:nvSpPr>
            <p:cNvPr id="1474" name="Google Shape;1474;p113"/>
            <p:cNvSpPr/>
            <p:nvPr/>
          </p:nvSpPr>
          <p:spPr>
            <a:xfrm>
              <a:off x="7248100" y="307900"/>
              <a:ext cx="187500" cy="122400"/>
            </a:xfrm>
            <a:prstGeom prst="rect">
              <a:avLst/>
            </a:prstGeom>
            <a:solidFill>
              <a:srgbClr val="FFFFFF"/>
            </a:solidFill>
            <a:ln>
              <a:noFill/>
            </a:ln>
          </p:spPr>
          <p:txBody>
            <a:bodyPr anchorCtr="0" anchor="ctr" bIns="66775" lIns="66775" spcFirstLastPara="1" rIns="66775" wrap="square" tIns="66775">
              <a:noAutofit/>
            </a:bodyPr>
            <a:lstStyle/>
            <a:p>
              <a:pPr indent="0" lvl="0" marL="0" rtl="0" algn="ctr">
                <a:spcBef>
                  <a:spcPts val="0"/>
                </a:spcBef>
                <a:spcAft>
                  <a:spcPts val="0"/>
                </a:spcAft>
                <a:buNone/>
              </a:pPr>
              <a:r>
                <a:t/>
              </a:r>
              <a:endParaRPr sz="1022">
                <a:latin typeface="Roboto"/>
                <a:ea typeface="Roboto"/>
                <a:cs typeface="Roboto"/>
                <a:sym typeface="Roboto"/>
              </a:endParaRPr>
            </a:p>
          </p:txBody>
        </p:sp>
        <p:pic>
          <p:nvPicPr>
            <p:cNvPr id="1475" name="Google Shape;1475;p113" title="Group 24.png"/>
            <p:cNvPicPr preferRelativeResize="0"/>
            <p:nvPr/>
          </p:nvPicPr>
          <p:blipFill rotWithShape="1">
            <a:blip r:embed="rId6">
              <a:alphaModFix/>
            </a:blip>
            <a:srcRect b="-3032" l="0" r="56563" t="67854"/>
            <a:stretch/>
          </p:blipFill>
          <p:spPr>
            <a:xfrm>
              <a:off x="6869675" y="312375"/>
              <a:ext cx="565974" cy="117775"/>
            </a:xfrm>
            <a:prstGeom prst="rect">
              <a:avLst/>
            </a:prstGeom>
            <a:noFill/>
            <a:ln>
              <a:noFill/>
            </a:ln>
          </p:spPr>
        </p:pic>
      </p:grpSp>
      <p:sp>
        <p:nvSpPr>
          <p:cNvPr id="1476" name="Google Shape;1476;p113"/>
          <p:cNvSpPr txBox="1"/>
          <p:nvPr/>
        </p:nvSpPr>
        <p:spPr>
          <a:xfrm>
            <a:off x="2525150" y="134825"/>
            <a:ext cx="4089000" cy="365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042">
                <a:solidFill>
                  <a:schemeClr val="dk1"/>
                </a:solidFill>
                <a:latin typeface="Lexend Medium"/>
                <a:ea typeface="Lexend Medium"/>
                <a:cs typeface="Lexend Medium"/>
                <a:sym typeface="Lexend Medium"/>
              </a:rPr>
              <a:t>GROWTH LOOPS</a:t>
            </a:r>
            <a:endParaRPr sz="2042">
              <a:solidFill>
                <a:schemeClr val="dk1"/>
              </a:solidFill>
              <a:latin typeface="Lexend Medium"/>
              <a:ea typeface="Lexend Medium"/>
              <a:cs typeface="Lexend Medium"/>
              <a:sym typeface="Lexend Medium"/>
            </a:endParaRPr>
          </a:p>
        </p:txBody>
      </p:sp>
      <p:sp>
        <p:nvSpPr>
          <p:cNvPr id="1477" name="Google Shape;1477;p113"/>
          <p:cNvSpPr txBox="1"/>
          <p:nvPr/>
        </p:nvSpPr>
        <p:spPr>
          <a:xfrm>
            <a:off x="3489400" y="3318663"/>
            <a:ext cx="2145000" cy="429300"/>
          </a:xfrm>
          <a:prstGeom prst="rect">
            <a:avLst/>
          </a:prstGeom>
          <a:noFill/>
          <a:ln>
            <a:noFill/>
          </a:ln>
          <a:effectLst>
            <a:outerShdw blurRad="57150" rotWithShape="0" algn="bl" dir="5400000" dist="19050">
              <a:srgbClr val="000000">
                <a:alpha val="9000"/>
              </a:srgbClr>
            </a:outerShdw>
          </a:effectLst>
        </p:spPr>
        <p:txBody>
          <a:bodyPr anchorCtr="0" anchor="ctr" bIns="0" lIns="0" spcFirstLastPara="1" rIns="0" wrap="square" tIns="0">
            <a:noAutofit/>
          </a:bodyPr>
          <a:lstStyle/>
          <a:p>
            <a:pPr indent="0" lvl="0" marL="0" rtl="0" algn="ctr">
              <a:spcBef>
                <a:spcPts val="0"/>
              </a:spcBef>
              <a:spcAft>
                <a:spcPts val="0"/>
              </a:spcAft>
              <a:buNone/>
            </a:pPr>
            <a:r>
              <a:rPr i="1" lang="en" sz="1000">
                <a:solidFill>
                  <a:srgbClr val="747775"/>
                </a:solidFill>
                <a:latin typeface="Lexend Medium"/>
                <a:ea typeface="Lexend Medium"/>
                <a:cs typeface="Lexend Medium"/>
                <a:sym typeface="Lexend Medium"/>
              </a:rPr>
              <a:t>Unlock this slide </a:t>
            </a:r>
            <a:r>
              <a:rPr i="1" lang="en" sz="1000">
                <a:solidFill>
                  <a:srgbClr val="747775"/>
                </a:solidFill>
                <a:latin typeface="Lexend Light"/>
                <a:ea typeface="Lexend Light"/>
                <a:cs typeface="Lexend Light"/>
                <a:sym typeface="Lexend Light"/>
              </a:rPr>
              <a:t>by joining the </a:t>
            </a:r>
            <a:r>
              <a:rPr i="1" lang="en" sz="1000" u="sng">
                <a:solidFill>
                  <a:schemeClr val="hlink"/>
                </a:solidFill>
                <a:latin typeface="Lexend Light"/>
                <a:ea typeface="Lexend Light"/>
                <a:cs typeface="Lexend Light"/>
                <a:sym typeface="Lexend Light"/>
                <a:hlinkClick r:id="rId7"/>
              </a:rPr>
              <a:t>Winning by Design Growth Institute</a:t>
            </a:r>
            <a:endParaRPr i="1" sz="1000">
              <a:solidFill>
                <a:srgbClr val="747775"/>
              </a:solidFill>
              <a:latin typeface="Lexend Light"/>
              <a:ea typeface="Lexend Light"/>
              <a:cs typeface="Lexend Light"/>
              <a:sym typeface="Lexend 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1" name="Shape 1481"/>
        <p:cNvGrpSpPr/>
        <p:nvPr/>
      </p:nvGrpSpPr>
      <p:grpSpPr>
        <a:xfrm>
          <a:off x="0" y="0"/>
          <a:ext cx="0" cy="0"/>
          <a:chOff x="0" y="0"/>
          <a:chExt cx="0" cy="0"/>
        </a:xfrm>
      </p:grpSpPr>
      <p:pic>
        <p:nvPicPr>
          <p:cNvPr id="1482" name="Google Shape;1482;p114" title="GYBOS_BackgroundExecutionx4.png"/>
          <p:cNvPicPr preferRelativeResize="0"/>
          <p:nvPr/>
        </p:nvPicPr>
        <p:blipFill rotWithShape="1">
          <a:blip r:embed="rId3">
            <a:alphaModFix/>
          </a:blip>
          <a:srcRect b="0" l="0" r="0" t="0"/>
          <a:stretch/>
        </p:blipFill>
        <p:spPr>
          <a:xfrm>
            <a:off x="3994471" y="-4125"/>
            <a:ext cx="5143429" cy="5143501"/>
          </a:xfrm>
          <a:prstGeom prst="rect">
            <a:avLst/>
          </a:prstGeom>
          <a:noFill/>
          <a:ln>
            <a:noFill/>
          </a:ln>
        </p:spPr>
      </p:pic>
      <p:sp>
        <p:nvSpPr>
          <p:cNvPr id="1483" name="Google Shape;1483;p114"/>
          <p:cNvSpPr txBox="1"/>
          <p:nvPr>
            <p:ph idx="4294967295" type="title"/>
          </p:nvPr>
        </p:nvSpPr>
        <p:spPr>
          <a:xfrm>
            <a:off x="380026" y="1502999"/>
            <a:ext cx="2795400" cy="835200"/>
          </a:xfrm>
          <a:prstGeom prst="rect">
            <a:avLst/>
          </a:prstGeom>
        </p:spPr>
        <p:txBody>
          <a:bodyPr anchorCtr="0" anchor="ctr" bIns="0" lIns="0" spcFirstLastPara="1" rIns="0" wrap="square" tIns="0">
            <a:noAutofit/>
          </a:bodyPr>
          <a:lstStyle/>
          <a:p>
            <a:pPr indent="0" lvl="0" marL="0" rtl="0" algn="l">
              <a:lnSpc>
                <a:spcPct val="90000"/>
              </a:lnSpc>
              <a:spcBef>
                <a:spcPts val="0"/>
              </a:spcBef>
              <a:spcAft>
                <a:spcPts val="0"/>
              </a:spcAft>
              <a:buNone/>
            </a:pPr>
            <a:r>
              <a:rPr lang="en" sz="2100">
                <a:latin typeface="Lexend Light"/>
                <a:ea typeface="Lexend Light"/>
                <a:cs typeface="Lexend Light"/>
                <a:sym typeface="Lexend Light"/>
              </a:rPr>
              <a:t>END</a:t>
            </a:r>
            <a:endParaRPr sz="2100">
              <a:solidFill>
                <a:schemeClr val="accent1"/>
              </a:solidFill>
              <a:latin typeface="Lexend Light"/>
              <a:ea typeface="Lexend Light"/>
              <a:cs typeface="Lexend Light"/>
              <a:sym typeface="Lexend Light"/>
            </a:endParaRPr>
          </a:p>
        </p:txBody>
      </p:sp>
      <p:sp>
        <p:nvSpPr>
          <p:cNvPr id="1484" name="Google Shape;1484;p114"/>
          <p:cNvSpPr txBox="1"/>
          <p:nvPr>
            <p:ph idx="4294967295" type="title"/>
          </p:nvPr>
        </p:nvSpPr>
        <p:spPr>
          <a:xfrm>
            <a:off x="380026" y="429570"/>
            <a:ext cx="3225000" cy="1047300"/>
          </a:xfrm>
          <a:prstGeom prst="rect">
            <a:avLst/>
          </a:prstGeom>
        </p:spPr>
        <p:txBody>
          <a:bodyPr anchorCtr="0" anchor="ctr" bIns="0" lIns="0" spcFirstLastPara="1" rIns="0" wrap="square" tIns="0">
            <a:noAutofit/>
          </a:bodyPr>
          <a:lstStyle/>
          <a:p>
            <a:pPr indent="0" lvl="0" marL="0" rtl="0" algn="l">
              <a:lnSpc>
                <a:spcPct val="80000"/>
              </a:lnSpc>
              <a:spcBef>
                <a:spcPts val="0"/>
              </a:spcBef>
              <a:spcAft>
                <a:spcPts val="0"/>
              </a:spcAft>
              <a:buNone/>
            </a:pPr>
            <a:r>
              <a:rPr lang="en" sz="3800">
                <a:latin typeface="Lexend SemiBold"/>
                <a:ea typeface="Lexend SemiBold"/>
                <a:cs typeface="Lexend SemiBold"/>
                <a:sym typeface="Lexend SemiBold"/>
              </a:rPr>
              <a:t>THE BOWTIE </a:t>
            </a:r>
            <a:r>
              <a:rPr lang="en" sz="3800">
                <a:latin typeface="Lexend SemiBold"/>
                <a:ea typeface="Lexend SemiBold"/>
                <a:cs typeface="Lexend SemiBold"/>
                <a:sym typeface="Lexend SemiBold"/>
              </a:rPr>
              <a:t>TOOLKIT</a:t>
            </a:r>
            <a:endParaRPr sz="3800">
              <a:latin typeface="Lexend SemiBold"/>
              <a:ea typeface="Lexend SemiBold"/>
              <a:cs typeface="Lexend SemiBold"/>
              <a:sym typeface="Lexend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6" name="Shape 656"/>
        <p:cNvGrpSpPr/>
        <p:nvPr/>
      </p:nvGrpSpPr>
      <p:grpSpPr>
        <a:xfrm>
          <a:off x="0" y="0"/>
          <a:ext cx="0" cy="0"/>
          <a:chOff x="0" y="0"/>
          <a:chExt cx="0" cy="0"/>
        </a:xfrm>
      </p:grpSpPr>
      <p:sp>
        <p:nvSpPr>
          <p:cNvPr id="657" name="Google Shape;657;p88"/>
          <p:cNvSpPr txBox="1"/>
          <p:nvPr/>
        </p:nvSpPr>
        <p:spPr>
          <a:xfrm>
            <a:off x="197725" y="1082900"/>
            <a:ext cx="3959400" cy="31989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n" sz="1200">
                <a:solidFill>
                  <a:schemeClr val="dk1"/>
                </a:solidFill>
                <a:latin typeface="Roboto Medium"/>
                <a:ea typeface="Roboto Medium"/>
                <a:cs typeface="Roboto Medium"/>
                <a:sym typeface="Roboto Medium"/>
              </a:rPr>
              <a:t>About the Model: </a:t>
            </a:r>
            <a:endParaRPr sz="1200">
              <a:solidFill>
                <a:schemeClr val="dk1"/>
              </a:solidFill>
              <a:latin typeface="Roboto Medium"/>
              <a:ea typeface="Roboto Medium"/>
              <a:cs typeface="Roboto Medium"/>
              <a:sym typeface="Roboto Medium"/>
            </a:endParaRPr>
          </a:p>
          <a:p>
            <a:pPr indent="0" lvl="0" marL="0" rtl="0" algn="l">
              <a:lnSpc>
                <a:spcPct val="125000"/>
              </a:lnSpc>
              <a:spcBef>
                <a:spcPts val="1000"/>
              </a:spcBef>
              <a:spcAft>
                <a:spcPts val="0"/>
              </a:spcAft>
              <a:buNone/>
            </a:pPr>
            <a:r>
              <a:rPr lang="en" sz="1000">
                <a:solidFill>
                  <a:schemeClr val="dk1"/>
                </a:solidFill>
                <a:latin typeface="Roboto Light"/>
                <a:ea typeface="Roboto Light"/>
                <a:cs typeface="Roboto Light"/>
                <a:sym typeface="Roboto Light"/>
              </a:rPr>
              <a:t>The Bowtie Data Model provides a complete framework for measuring and optimizing the customer journey—from first touch through expansion revenue.</a:t>
            </a:r>
            <a:endParaRPr sz="1000">
              <a:solidFill>
                <a:schemeClr val="dk1"/>
              </a:solidFill>
              <a:latin typeface="Roboto Light"/>
              <a:ea typeface="Roboto Light"/>
              <a:cs typeface="Roboto Light"/>
              <a:sym typeface="Roboto Light"/>
            </a:endParaRPr>
          </a:p>
          <a:p>
            <a:pPr indent="0" lvl="0" marL="0" rtl="0" algn="l">
              <a:lnSpc>
                <a:spcPct val="125000"/>
              </a:lnSpc>
              <a:spcBef>
                <a:spcPts val="1000"/>
              </a:spcBef>
              <a:spcAft>
                <a:spcPts val="0"/>
              </a:spcAft>
              <a:buNone/>
            </a:pPr>
            <a:r>
              <a:rPr lang="en" sz="1000">
                <a:solidFill>
                  <a:schemeClr val="dk1"/>
                </a:solidFill>
                <a:latin typeface="Roboto Medium"/>
                <a:ea typeface="Roboto Medium"/>
                <a:cs typeface="Roboto Medium"/>
                <a:sym typeface="Roboto Medium"/>
              </a:rPr>
              <a:t>The Data Model </a:t>
            </a:r>
            <a:r>
              <a:rPr lang="en" sz="1000">
                <a:solidFill>
                  <a:schemeClr val="dk1"/>
                </a:solidFill>
                <a:latin typeface="Roboto Light"/>
                <a:ea typeface="Roboto Light"/>
                <a:cs typeface="Roboto Light"/>
                <a:sym typeface="Roboto Light"/>
              </a:rPr>
              <a:t>covers every stage of customer engagement: initial awareness, consideration, purchase, implementation, and full value realization.</a:t>
            </a:r>
            <a:endParaRPr sz="1000">
              <a:solidFill>
                <a:schemeClr val="dk1"/>
              </a:solidFill>
              <a:latin typeface="Roboto Light"/>
              <a:ea typeface="Roboto Light"/>
              <a:cs typeface="Roboto Light"/>
              <a:sym typeface="Roboto Light"/>
            </a:endParaRPr>
          </a:p>
          <a:p>
            <a:pPr indent="0" lvl="0" marL="0" rtl="0" algn="l">
              <a:lnSpc>
                <a:spcPct val="125000"/>
              </a:lnSpc>
              <a:spcBef>
                <a:spcPts val="1000"/>
              </a:spcBef>
              <a:spcAft>
                <a:spcPts val="0"/>
              </a:spcAft>
              <a:buNone/>
            </a:pPr>
            <a:r>
              <a:rPr lang="en" sz="1000">
                <a:solidFill>
                  <a:schemeClr val="dk1"/>
                </a:solidFill>
                <a:latin typeface="Roboto Medium"/>
                <a:ea typeface="Roboto Medium"/>
                <a:cs typeface="Roboto Medium"/>
                <a:sym typeface="Roboto Medium"/>
              </a:rPr>
              <a:t>The Data Structure </a:t>
            </a:r>
            <a:r>
              <a:rPr lang="en" sz="1000">
                <a:solidFill>
                  <a:schemeClr val="dk1"/>
                </a:solidFill>
                <a:latin typeface="Roboto Light"/>
                <a:ea typeface="Roboto Light"/>
                <a:cs typeface="Roboto Light"/>
                <a:sym typeface="Roboto Light"/>
              </a:rPr>
              <a:t>establishes a measurement standard that allows you to compare GTM motions against each other and track performance over time.</a:t>
            </a:r>
            <a:endParaRPr sz="1000">
              <a:solidFill>
                <a:schemeClr val="dk1"/>
              </a:solidFill>
              <a:latin typeface="Roboto Light"/>
              <a:ea typeface="Roboto Light"/>
              <a:cs typeface="Roboto Light"/>
              <a:sym typeface="Roboto Light"/>
            </a:endParaRPr>
          </a:p>
          <a:p>
            <a:pPr indent="0" lvl="0" marL="0" rtl="0" algn="l">
              <a:lnSpc>
                <a:spcPct val="125000"/>
              </a:lnSpc>
              <a:spcBef>
                <a:spcPts val="1000"/>
              </a:spcBef>
              <a:spcAft>
                <a:spcPts val="1000"/>
              </a:spcAft>
              <a:buNone/>
            </a:pPr>
            <a:r>
              <a:rPr lang="en" sz="1000">
                <a:solidFill>
                  <a:schemeClr val="dk1"/>
                </a:solidFill>
                <a:latin typeface="Roboto Medium"/>
                <a:ea typeface="Roboto Medium"/>
                <a:cs typeface="Roboto Medium"/>
                <a:sym typeface="Roboto Medium"/>
              </a:rPr>
              <a:t>The Benchmark </a:t>
            </a:r>
            <a:r>
              <a:rPr lang="en" sz="1000">
                <a:solidFill>
                  <a:schemeClr val="dk1"/>
                </a:solidFill>
                <a:latin typeface="Roboto Light"/>
                <a:ea typeface="Roboto Light"/>
                <a:cs typeface="Roboto Light"/>
                <a:sym typeface="Roboto Light"/>
              </a:rPr>
              <a:t>enables comparison against industry peers and best practices, helping you identify gaps and prioritize improvements.</a:t>
            </a:r>
            <a:endParaRPr sz="1000">
              <a:solidFill>
                <a:schemeClr val="dk1"/>
              </a:solidFill>
              <a:latin typeface="Roboto Light"/>
              <a:ea typeface="Roboto Light"/>
              <a:cs typeface="Roboto Light"/>
              <a:sym typeface="Roboto Light"/>
            </a:endParaRPr>
          </a:p>
        </p:txBody>
      </p:sp>
      <p:sp>
        <p:nvSpPr>
          <p:cNvPr id="658" name="Google Shape;658;p88"/>
          <p:cNvSpPr txBox="1"/>
          <p:nvPr/>
        </p:nvSpPr>
        <p:spPr>
          <a:xfrm>
            <a:off x="4666675" y="1082900"/>
            <a:ext cx="3959400" cy="33273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n" sz="1200">
                <a:solidFill>
                  <a:schemeClr val="dk1"/>
                </a:solidFill>
                <a:latin typeface="Roboto Medium"/>
                <a:ea typeface="Roboto Medium"/>
                <a:cs typeface="Roboto Medium"/>
                <a:sym typeface="Roboto Medium"/>
              </a:rPr>
              <a:t>How to Use This Worksheet:</a:t>
            </a:r>
            <a:r>
              <a:rPr lang="en" sz="1200">
                <a:solidFill>
                  <a:schemeClr val="dk1"/>
                </a:solidFill>
                <a:latin typeface="Roboto Light"/>
                <a:ea typeface="Roboto Light"/>
                <a:cs typeface="Roboto Light"/>
                <a:sym typeface="Roboto Light"/>
              </a:rPr>
              <a:t> </a:t>
            </a:r>
            <a:endParaRPr sz="12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Define your stages </a:t>
            </a:r>
            <a:r>
              <a:rPr lang="en" sz="1000">
                <a:solidFill>
                  <a:schemeClr val="dk1"/>
                </a:solidFill>
                <a:latin typeface="Roboto Light"/>
                <a:ea typeface="Roboto Light"/>
                <a:cs typeface="Roboto Light"/>
                <a:sym typeface="Roboto Light"/>
              </a:rPr>
              <a:t>— Confirm that the stage labels (Prospects → Leads → Opportunities → Wins → Live → Customers → Growth) match your GTM motion.</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Enter time metrics (Δt) </a:t>
            </a:r>
            <a:r>
              <a:rPr lang="en" sz="1000">
                <a:solidFill>
                  <a:schemeClr val="dk1"/>
                </a:solidFill>
                <a:latin typeface="Roboto Light"/>
                <a:ea typeface="Roboto Light"/>
                <a:cs typeface="Roboto Light"/>
                <a:sym typeface="Roboto Light"/>
              </a:rPr>
              <a:t>— Record the average time between each stage transition. This reveals where deals stall.</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Enter conversion rates (CR) </a:t>
            </a:r>
            <a:r>
              <a:rPr lang="en" sz="1000">
                <a:solidFill>
                  <a:schemeClr val="dk1"/>
                </a:solidFill>
                <a:latin typeface="Roboto Light"/>
                <a:ea typeface="Roboto Light"/>
                <a:cs typeface="Roboto Light"/>
                <a:sym typeface="Roboto Light"/>
              </a:rPr>
              <a:t>— Input the percentage of records that advance from each stage to the next. Low conversions indicate process breakdowns.</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Enter volume metrics (VM) </a:t>
            </a:r>
            <a:r>
              <a:rPr lang="en" sz="1000">
                <a:solidFill>
                  <a:schemeClr val="dk1"/>
                </a:solidFill>
                <a:latin typeface="Roboto Light"/>
                <a:ea typeface="Roboto Light"/>
                <a:cs typeface="Roboto Light"/>
                <a:sym typeface="Roboto Light"/>
              </a:rPr>
              <a:t>— Track the count of records at each stage (leads, ARR, etc.) to understand pipeline health.</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100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Compare and iterate </a:t>
            </a:r>
            <a:r>
              <a:rPr lang="en" sz="1000">
                <a:solidFill>
                  <a:schemeClr val="dk1"/>
                </a:solidFill>
                <a:latin typeface="Roboto Light"/>
                <a:ea typeface="Roboto Light"/>
                <a:cs typeface="Roboto Light"/>
                <a:sym typeface="Roboto Light"/>
              </a:rPr>
              <a:t>— Use the benchmark data to identify your biggest gaps, then focus improvement efforts there.</a:t>
            </a:r>
            <a:endParaRPr sz="1000">
              <a:solidFill>
                <a:schemeClr val="dk1"/>
              </a:solidFill>
              <a:latin typeface="Roboto Light"/>
              <a:ea typeface="Roboto Light"/>
              <a:cs typeface="Roboto Light"/>
              <a:sym typeface="Roboto Light"/>
            </a:endParaRPr>
          </a:p>
        </p:txBody>
      </p:sp>
      <p:sp>
        <p:nvSpPr>
          <p:cNvPr id="659" name="Google Shape;659;p88"/>
          <p:cNvSpPr txBox="1"/>
          <p:nvPr/>
        </p:nvSpPr>
        <p:spPr>
          <a:xfrm>
            <a:off x="272602" y="102839"/>
            <a:ext cx="1792500" cy="429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chemeClr val="accent1"/>
                </a:solidFill>
                <a:latin typeface="Lexend Light"/>
                <a:ea typeface="Lexend Light"/>
                <a:cs typeface="Lexend Light"/>
                <a:sym typeface="Lexend Light"/>
              </a:rPr>
              <a:t>01 OVERVIEW</a:t>
            </a:r>
            <a:endParaRPr sz="1200">
              <a:solidFill>
                <a:schemeClr val="accent1"/>
              </a:solidFill>
              <a:latin typeface="Lexend Light"/>
              <a:ea typeface="Lexend Light"/>
              <a:cs typeface="Lexend Light"/>
              <a:sym typeface="Lexend Light"/>
            </a:endParaRPr>
          </a:p>
        </p:txBody>
      </p:sp>
      <p:sp>
        <p:nvSpPr>
          <p:cNvPr id="660" name="Google Shape;660;p88"/>
          <p:cNvSpPr txBox="1"/>
          <p:nvPr/>
        </p:nvSpPr>
        <p:spPr>
          <a:xfrm>
            <a:off x="3071888" y="134816"/>
            <a:ext cx="2995500" cy="365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042">
                <a:solidFill>
                  <a:schemeClr val="dk1"/>
                </a:solidFill>
                <a:latin typeface="Lexend Medium"/>
                <a:ea typeface="Lexend Medium"/>
                <a:cs typeface="Lexend Medium"/>
                <a:sym typeface="Lexend Medium"/>
              </a:rPr>
              <a:t>BOWTIE DATA MODEL</a:t>
            </a:r>
            <a:endParaRPr sz="2042">
              <a:solidFill>
                <a:schemeClr val="dk1"/>
              </a:solidFill>
              <a:latin typeface="Lexend Medium"/>
              <a:ea typeface="Lexend Medium"/>
              <a:cs typeface="Lexend Medium"/>
              <a:sym typeface="Lexend Medium"/>
            </a:endParaRPr>
          </a:p>
        </p:txBody>
      </p:sp>
      <p:grpSp>
        <p:nvGrpSpPr>
          <p:cNvPr id="661" name="Google Shape;661;p88"/>
          <p:cNvGrpSpPr/>
          <p:nvPr/>
        </p:nvGrpSpPr>
        <p:grpSpPr>
          <a:xfrm>
            <a:off x="7927828" y="222172"/>
            <a:ext cx="951591" cy="252027"/>
            <a:chOff x="6869668" y="85200"/>
            <a:chExt cx="1303014" cy="345100"/>
          </a:xfrm>
        </p:grpSpPr>
        <p:pic>
          <p:nvPicPr>
            <p:cNvPr id="662" name="Google Shape;662;p88" title="Group 24.png"/>
            <p:cNvPicPr preferRelativeResize="0"/>
            <p:nvPr/>
          </p:nvPicPr>
          <p:blipFill>
            <a:blip r:embed="rId3">
              <a:alphaModFix/>
            </a:blip>
            <a:stretch>
              <a:fillRect/>
            </a:stretch>
          </p:blipFill>
          <p:spPr>
            <a:xfrm>
              <a:off x="6869668" y="85200"/>
              <a:ext cx="1303014" cy="334800"/>
            </a:xfrm>
            <a:prstGeom prst="rect">
              <a:avLst/>
            </a:prstGeom>
            <a:noFill/>
            <a:ln>
              <a:noFill/>
            </a:ln>
          </p:spPr>
        </p:pic>
        <p:sp>
          <p:nvSpPr>
            <p:cNvPr id="663" name="Google Shape;663;p88"/>
            <p:cNvSpPr/>
            <p:nvPr/>
          </p:nvSpPr>
          <p:spPr>
            <a:xfrm>
              <a:off x="7248100" y="307900"/>
              <a:ext cx="187500" cy="122400"/>
            </a:xfrm>
            <a:prstGeom prst="rect">
              <a:avLst/>
            </a:prstGeom>
            <a:solidFill>
              <a:srgbClr val="FFFFFF"/>
            </a:solidFill>
            <a:ln>
              <a:noFill/>
            </a:ln>
          </p:spPr>
          <p:txBody>
            <a:bodyPr anchorCtr="0" anchor="ctr" bIns="66775" lIns="66775" spcFirstLastPara="1" rIns="66775" wrap="square" tIns="66775">
              <a:noAutofit/>
            </a:bodyPr>
            <a:lstStyle/>
            <a:p>
              <a:pPr indent="0" lvl="0" marL="0" rtl="0" algn="ctr">
                <a:spcBef>
                  <a:spcPts val="0"/>
                </a:spcBef>
                <a:spcAft>
                  <a:spcPts val="0"/>
                </a:spcAft>
                <a:buNone/>
              </a:pPr>
              <a:r>
                <a:t/>
              </a:r>
              <a:endParaRPr sz="1022">
                <a:latin typeface="Roboto"/>
                <a:ea typeface="Roboto"/>
                <a:cs typeface="Roboto"/>
                <a:sym typeface="Roboto"/>
              </a:endParaRPr>
            </a:p>
          </p:txBody>
        </p:sp>
        <p:pic>
          <p:nvPicPr>
            <p:cNvPr id="664" name="Google Shape;664;p88" title="Group 24.png"/>
            <p:cNvPicPr preferRelativeResize="0"/>
            <p:nvPr/>
          </p:nvPicPr>
          <p:blipFill rotWithShape="1">
            <a:blip r:embed="rId4">
              <a:alphaModFix/>
            </a:blip>
            <a:srcRect b="-3032" l="0" r="56563" t="67854"/>
            <a:stretch/>
          </p:blipFill>
          <p:spPr>
            <a:xfrm>
              <a:off x="6869675" y="312375"/>
              <a:ext cx="565974" cy="117775"/>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89"/>
          <p:cNvSpPr txBox="1"/>
          <p:nvPr/>
        </p:nvSpPr>
        <p:spPr>
          <a:xfrm>
            <a:off x="272602" y="102839"/>
            <a:ext cx="1792500" cy="429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chemeClr val="accent1"/>
                </a:solidFill>
                <a:latin typeface="Lexend Light"/>
                <a:ea typeface="Lexend Light"/>
                <a:cs typeface="Lexend Light"/>
                <a:sym typeface="Lexend Light"/>
              </a:rPr>
              <a:t>01 TEMPLATE</a:t>
            </a:r>
            <a:endParaRPr sz="1200">
              <a:solidFill>
                <a:schemeClr val="accent1"/>
              </a:solidFill>
              <a:latin typeface="Lexend Light"/>
              <a:ea typeface="Lexend Light"/>
              <a:cs typeface="Lexend Light"/>
              <a:sym typeface="Lexend Light"/>
            </a:endParaRPr>
          </a:p>
        </p:txBody>
      </p:sp>
      <p:sp>
        <p:nvSpPr>
          <p:cNvPr id="670" name="Google Shape;670;p89"/>
          <p:cNvSpPr txBox="1"/>
          <p:nvPr/>
        </p:nvSpPr>
        <p:spPr>
          <a:xfrm>
            <a:off x="3071888" y="134816"/>
            <a:ext cx="2995500" cy="365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042">
                <a:solidFill>
                  <a:schemeClr val="dk1"/>
                </a:solidFill>
                <a:latin typeface="Lexend Medium"/>
                <a:ea typeface="Lexend Medium"/>
                <a:cs typeface="Lexend Medium"/>
                <a:sym typeface="Lexend Medium"/>
              </a:rPr>
              <a:t>BOWTIE DATA MODEL</a:t>
            </a:r>
            <a:endParaRPr sz="2042">
              <a:solidFill>
                <a:schemeClr val="dk1"/>
              </a:solidFill>
              <a:latin typeface="Lexend Medium"/>
              <a:ea typeface="Lexend Medium"/>
              <a:cs typeface="Lexend Medium"/>
              <a:sym typeface="Lexend Medium"/>
            </a:endParaRPr>
          </a:p>
        </p:txBody>
      </p:sp>
      <p:grpSp>
        <p:nvGrpSpPr>
          <p:cNvPr id="671" name="Google Shape;671;p89"/>
          <p:cNvGrpSpPr/>
          <p:nvPr/>
        </p:nvGrpSpPr>
        <p:grpSpPr>
          <a:xfrm>
            <a:off x="7927828" y="222172"/>
            <a:ext cx="951591" cy="252027"/>
            <a:chOff x="6869668" y="85200"/>
            <a:chExt cx="1303014" cy="345100"/>
          </a:xfrm>
        </p:grpSpPr>
        <p:pic>
          <p:nvPicPr>
            <p:cNvPr id="672" name="Google Shape;672;p89" title="Group 24.png"/>
            <p:cNvPicPr preferRelativeResize="0"/>
            <p:nvPr/>
          </p:nvPicPr>
          <p:blipFill>
            <a:blip r:embed="rId3">
              <a:alphaModFix/>
            </a:blip>
            <a:stretch>
              <a:fillRect/>
            </a:stretch>
          </p:blipFill>
          <p:spPr>
            <a:xfrm>
              <a:off x="6869668" y="85200"/>
              <a:ext cx="1303014" cy="334800"/>
            </a:xfrm>
            <a:prstGeom prst="rect">
              <a:avLst/>
            </a:prstGeom>
            <a:noFill/>
            <a:ln>
              <a:noFill/>
            </a:ln>
          </p:spPr>
        </p:pic>
        <p:sp>
          <p:nvSpPr>
            <p:cNvPr id="673" name="Google Shape;673;p89"/>
            <p:cNvSpPr/>
            <p:nvPr/>
          </p:nvSpPr>
          <p:spPr>
            <a:xfrm>
              <a:off x="7248100" y="307900"/>
              <a:ext cx="187500" cy="122400"/>
            </a:xfrm>
            <a:prstGeom prst="rect">
              <a:avLst/>
            </a:prstGeom>
            <a:solidFill>
              <a:srgbClr val="FFFFFF"/>
            </a:solidFill>
            <a:ln>
              <a:noFill/>
            </a:ln>
          </p:spPr>
          <p:txBody>
            <a:bodyPr anchorCtr="0" anchor="ctr" bIns="66775" lIns="66775" spcFirstLastPara="1" rIns="66775" wrap="square" tIns="66775">
              <a:noAutofit/>
            </a:bodyPr>
            <a:lstStyle/>
            <a:p>
              <a:pPr indent="0" lvl="0" marL="0" rtl="0" algn="ctr">
                <a:spcBef>
                  <a:spcPts val="0"/>
                </a:spcBef>
                <a:spcAft>
                  <a:spcPts val="0"/>
                </a:spcAft>
                <a:buNone/>
              </a:pPr>
              <a:r>
                <a:t/>
              </a:r>
              <a:endParaRPr sz="1022">
                <a:latin typeface="Roboto"/>
                <a:ea typeface="Roboto"/>
                <a:cs typeface="Roboto"/>
                <a:sym typeface="Roboto"/>
              </a:endParaRPr>
            </a:p>
          </p:txBody>
        </p:sp>
        <p:pic>
          <p:nvPicPr>
            <p:cNvPr id="674" name="Google Shape;674;p89" title="Group 24.png"/>
            <p:cNvPicPr preferRelativeResize="0"/>
            <p:nvPr/>
          </p:nvPicPr>
          <p:blipFill rotWithShape="1">
            <a:blip r:embed="rId4">
              <a:alphaModFix/>
            </a:blip>
            <a:srcRect b="-3032" l="0" r="56563" t="67854"/>
            <a:stretch/>
          </p:blipFill>
          <p:spPr>
            <a:xfrm>
              <a:off x="6869675" y="312375"/>
              <a:ext cx="565974" cy="117775"/>
            </a:xfrm>
            <a:prstGeom prst="rect">
              <a:avLst/>
            </a:prstGeom>
            <a:noFill/>
            <a:ln>
              <a:noFill/>
            </a:ln>
          </p:spPr>
        </p:pic>
      </p:grpSp>
      <p:cxnSp>
        <p:nvCxnSpPr>
          <p:cNvPr id="675" name="Google Shape;675;p89"/>
          <p:cNvCxnSpPr/>
          <p:nvPr/>
        </p:nvCxnSpPr>
        <p:spPr>
          <a:xfrm>
            <a:off x="360762" y="3987749"/>
            <a:ext cx="7704000" cy="0"/>
          </a:xfrm>
          <a:prstGeom prst="straightConnector1">
            <a:avLst/>
          </a:prstGeom>
          <a:noFill/>
          <a:ln cap="flat" cmpd="sng" w="8875">
            <a:solidFill>
              <a:srgbClr val="232324"/>
            </a:solidFill>
            <a:prstDash val="dot"/>
            <a:round/>
            <a:headEnd len="med" w="med" type="none"/>
            <a:tailEnd len="med" w="med" type="none"/>
          </a:ln>
        </p:spPr>
      </p:cxnSp>
      <p:cxnSp>
        <p:nvCxnSpPr>
          <p:cNvPr id="676" name="Google Shape;676;p89"/>
          <p:cNvCxnSpPr/>
          <p:nvPr/>
        </p:nvCxnSpPr>
        <p:spPr>
          <a:xfrm>
            <a:off x="360762" y="4505137"/>
            <a:ext cx="7704000" cy="0"/>
          </a:xfrm>
          <a:prstGeom prst="straightConnector1">
            <a:avLst/>
          </a:prstGeom>
          <a:noFill/>
          <a:ln cap="flat" cmpd="sng" w="8875">
            <a:solidFill>
              <a:srgbClr val="232324"/>
            </a:solidFill>
            <a:prstDash val="dot"/>
            <a:round/>
            <a:headEnd len="med" w="med" type="none"/>
            <a:tailEnd len="med" w="med" type="none"/>
          </a:ln>
        </p:spPr>
      </p:cxnSp>
      <p:sp>
        <p:nvSpPr>
          <p:cNvPr id="677" name="Google Shape;677;p89"/>
          <p:cNvSpPr txBox="1"/>
          <p:nvPr/>
        </p:nvSpPr>
        <p:spPr>
          <a:xfrm>
            <a:off x="348800" y="3622455"/>
            <a:ext cx="894300" cy="109800"/>
          </a:xfrm>
          <a:prstGeom prst="rect">
            <a:avLst/>
          </a:prstGeom>
          <a:noFill/>
          <a:ln>
            <a:noFill/>
          </a:ln>
        </p:spPr>
        <p:txBody>
          <a:bodyPr anchorCtr="0" anchor="t" bIns="8550" lIns="17125" spcFirstLastPara="1" rIns="0" wrap="square" tIns="8550">
            <a:spAutoFit/>
          </a:bodyPr>
          <a:lstStyle/>
          <a:p>
            <a:pPr indent="0" lvl="0" marL="0" rtl="0" algn="l">
              <a:spcBef>
                <a:spcPts val="0"/>
              </a:spcBef>
              <a:spcAft>
                <a:spcPts val="0"/>
              </a:spcAft>
              <a:buNone/>
            </a:pPr>
            <a:r>
              <a:rPr i="1" lang="en" sz="600">
                <a:solidFill>
                  <a:srgbClr val="666666"/>
                </a:solidFill>
                <a:latin typeface="Roboto"/>
                <a:ea typeface="Roboto"/>
                <a:cs typeface="Roboto"/>
                <a:sym typeface="Roboto"/>
              </a:rPr>
              <a:t>Sales Cycle</a:t>
            </a:r>
            <a:endParaRPr i="1" sz="600">
              <a:solidFill>
                <a:srgbClr val="666666"/>
              </a:solidFill>
              <a:latin typeface="Roboto"/>
              <a:ea typeface="Roboto"/>
              <a:cs typeface="Roboto"/>
              <a:sym typeface="Roboto"/>
            </a:endParaRPr>
          </a:p>
        </p:txBody>
      </p:sp>
      <p:sp>
        <p:nvSpPr>
          <p:cNvPr id="678" name="Google Shape;678;p89"/>
          <p:cNvSpPr txBox="1"/>
          <p:nvPr/>
        </p:nvSpPr>
        <p:spPr>
          <a:xfrm>
            <a:off x="348800" y="3519242"/>
            <a:ext cx="894300" cy="120600"/>
          </a:xfrm>
          <a:prstGeom prst="rect">
            <a:avLst/>
          </a:prstGeom>
          <a:noFill/>
          <a:ln>
            <a:noFill/>
          </a:ln>
        </p:spPr>
        <p:txBody>
          <a:bodyPr anchorCtr="0" anchor="t" bIns="8550" lIns="17125" spcFirstLastPara="1" rIns="0" wrap="square" tIns="8550">
            <a:spAutoFit/>
          </a:bodyPr>
          <a:lstStyle/>
          <a:p>
            <a:pPr indent="0" lvl="0" marL="0" rtl="0" algn="l">
              <a:spcBef>
                <a:spcPts val="0"/>
              </a:spcBef>
              <a:spcAft>
                <a:spcPts val="0"/>
              </a:spcAft>
              <a:buNone/>
            </a:pPr>
            <a:r>
              <a:rPr b="1" i="1" lang="en" sz="671">
                <a:solidFill>
                  <a:srgbClr val="666666"/>
                </a:solidFill>
                <a:latin typeface="Roboto"/>
                <a:ea typeface="Roboto"/>
                <a:cs typeface="Roboto"/>
                <a:sym typeface="Roboto"/>
              </a:rPr>
              <a:t>Δt: Time</a:t>
            </a:r>
            <a:endParaRPr b="1" i="1" sz="671">
              <a:solidFill>
                <a:srgbClr val="666666"/>
              </a:solidFill>
              <a:latin typeface="Roboto"/>
              <a:ea typeface="Roboto"/>
              <a:cs typeface="Roboto"/>
              <a:sym typeface="Roboto"/>
            </a:endParaRPr>
          </a:p>
        </p:txBody>
      </p:sp>
      <p:sp>
        <p:nvSpPr>
          <p:cNvPr id="679" name="Google Shape;679;p89"/>
          <p:cNvSpPr txBox="1"/>
          <p:nvPr/>
        </p:nvSpPr>
        <p:spPr>
          <a:xfrm>
            <a:off x="348800" y="4130374"/>
            <a:ext cx="894300" cy="109800"/>
          </a:xfrm>
          <a:prstGeom prst="rect">
            <a:avLst/>
          </a:prstGeom>
          <a:noFill/>
          <a:ln>
            <a:noFill/>
          </a:ln>
        </p:spPr>
        <p:txBody>
          <a:bodyPr anchorCtr="0" anchor="t" bIns="8550" lIns="17125" spcFirstLastPara="1" rIns="0" wrap="square" tIns="8550">
            <a:spAutoFit/>
          </a:bodyPr>
          <a:lstStyle/>
          <a:p>
            <a:pPr indent="0" lvl="0" marL="0" rtl="0" algn="l">
              <a:spcBef>
                <a:spcPts val="0"/>
              </a:spcBef>
              <a:spcAft>
                <a:spcPts val="0"/>
              </a:spcAft>
              <a:buNone/>
            </a:pPr>
            <a:r>
              <a:rPr i="1" lang="en" sz="600">
                <a:solidFill>
                  <a:srgbClr val="666666"/>
                </a:solidFill>
                <a:latin typeface="Roboto"/>
                <a:ea typeface="Roboto"/>
                <a:cs typeface="Roboto"/>
                <a:sym typeface="Roboto"/>
              </a:rPr>
              <a:t>Win rate, NRR</a:t>
            </a:r>
            <a:endParaRPr i="1" sz="600">
              <a:solidFill>
                <a:srgbClr val="666666"/>
              </a:solidFill>
              <a:latin typeface="Roboto"/>
              <a:ea typeface="Roboto"/>
              <a:cs typeface="Roboto"/>
              <a:sym typeface="Roboto"/>
            </a:endParaRPr>
          </a:p>
        </p:txBody>
      </p:sp>
      <p:sp>
        <p:nvSpPr>
          <p:cNvPr id="680" name="Google Shape;680;p89"/>
          <p:cNvSpPr txBox="1"/>
          <p:nvPr/>
        </p:nvSpPr>
        <p:spPr>
          <a:xfrm>
            <a:off x="348800" y="4027154"/>
            <a:ext cx="981600" cy="120600"/>
          </a:xfrm>
          <a:prstGeom prst="rect">
            <a:avLst/>
          </a:prstGeom>
          <a:noFill/>
          <a:ln>
            <a:noFill/>
          </a:ln>
        </p:spPr>
        <p:txBody>
          <a:bodyPr anchorCtr="0" anchor="t" bIns="8550" lIns="17125" spcFirstLastPara="1" rIns="0" wrap="square" tIns="8550">
            <a:spAutoFit/>
          </a:bodyPr>
          <a:lstStyle/>
          <a:p>
            <a:pPr indent="0" lvl="0" marL="0" rtl="0" algn="l">
              <a:spcBef>
                <a:spcPts val="0"/>
              </a:spcBef>
              <a:spcAft>
                <a:spcPts val="0"/>
              </a:spcAft>
              <a:buNone/>
            </a:pPr>
            <a:r>
              <a:rPr b="1" i="1" lang="en" sz="671">
                <a:solidFill>
                  <a:srgbClr val="666666"/>
                </a:solidFill>
                <a:latin typeface="Roboto"/>
                <a:ea typeface="Roboto"/>
                <a:cs typeface="Roboto"/>
                <a:sym typeface="Roboto"/>
              </a:rPr>
              <a:t>CR: Conversion Rates</a:t>
            </a:r>
            <a:endParaRPr b="1" i="1" sz="671">
              <a:solidFill>
                <a:srgbClr val="666666"/>
              </a:solidFill>
              <a:latin typeface="Roboto"/>
              <a:ea typeface="Roboto"/>
              <a:cs typeface="Roboto"/>
              <a:sym typeface="Roboto"/>
            </a:endParaRPr>
          </a:p>
        </p:txBody>
      </p:sp>
      <p:sp>
        <p:nvSpPr>
          <p:cNvPr id="681" name="Google Shape;681;p89"/>
          <p:cNvSpPr txBox="1"/>
          <p:nvPr/>
        </p:nvSpPr>
        <p:spPr>
          <a:xfrm>
            <a:off x="352572" y="4669248"/>
            <a:ext cx="886800" cy="104700"/>
          </a:xfrm>
          <a:prstGeom prst="rect">
            <a:avLst/>
          </a:prstGeom>
          <a:noFill/>
          <a:ln>
            <a:noFill/>
          </a:ln>
        </p:spPr>
        <p:txBody>
          <a:bodyPr anchorCtr="0" anchor="t" bIns="9200" lIns="18400" spcFirstLastPara="1" rIns="0" wrap="square" tIns="9200">
            <a:spAutoFit/>
          </a:bodyPr>
          <a:lstStyle/>
          <a:p>
            <a:pPr indent="0" lvl="0" marL="0" rtl="0" algn="l">
              <a:spcBef>
                <a:spcPts val="0"/>
              </a:spcBef>
              <a:spcAft>
                <a:spcPts val="0"/>
              </a:spcAft>
              <a:buNone/>
            </a:pPr>
            <a:r>
              <a:rPr i="1" lang="en" sz="559">
                <a:solidFill>
                  <a:srgbClr val="666666"/>
                </a:solidFill>
                <a:latin typeface="Roboto"/>
                <a:ea typeface="Roboto"/>
                <a:cs typeface="Roboto"/>
                <a:sym typeface="Roboto"/>
              </a:rPr>
              <a:t>Leads, ARR</a:t>
            </a:r>
            <a:endParaRPr i="1" sz="559">
              <a:solidFill>
                <a:srgbClr val="666666"/>
              </a:solidFill>
              <a:latin typeface="Roboto"/>
              <a:ea typeface="Roboto"/>
              <a:cs typeface="Roboto"/>
              <a:sym typeface="Roboto"/>
            </a:endParaRPr>
          </a:p>
        </p:txBody>
      </p:sp>
      <p:sp>
        <p:nvSpPr>
          <p:cNvPr id="682" name="Google Shape;682;p89"/>
          <p:cNvSpPr txBox="1"/>
          <p:nvPr/>
        </p:nvSpPr>
        <p:spPr>
          <a:xfrm>
            <a:off x="352573" y="4558771"/>
            <a:ext cx="818100" cy="119100"/>
          </a:xfrm>
          <a:prstGeom prst="rect">
            <a:avLst/>
          </a:prstGeom>
          <a:noFill/>
          <a:ln>
            <a:noFill/>
          </a:ln>
        </p:spPr>
        <p:txBody>
          <a:bodyPr anchorCtr="0" anchor="t" bIns="9200" lIns="0" spcFirstLastPara="1" rIns="0" wrap="square" tIns="9200">
            <a:spAutoFit/>
          </a:bodyPr>
          <a:lstStyle/>
          <a:p>
            <a:pPr indent="0" lvl="0" marL="0" rtl="0" algn="l">
              <a:spcBef>
                <a:spcPts val="0"/>
              </a:spcBef>
              <a:spcAft>
                <a:spcPts val="0"/>
              </a:spcAft>
              <a:buNone/>
            </a:pPr>
            <a:r>
              <a:rPr b="1" i="1" lang="en" sz="652">
                <a:solidFill>
                  <a:srgbClr val="666666"/>
                </a:solidFill>
                <a:latin typeface="Roboto"/>
                <a:ea typeface="Roboto"/>
                <a:cs typeface="Roboto"/>
                <a:sym typeface="Roboto"/>
              </a:rPr>
              <a:t> VM: Volume Metrics</a:t>
            </a:r>
            <a:endParaRPr b="1" i="1" sz="652">
              <a:solidFill>
                <a:srgbClr val="666666"/>
              </a:solidFill>
              <a:latin typeface="Roboto"/>
              <a:ea typeface="Roboto"/>
              <a:cs typeface="Roboto"/>
              <a:sym typeface="Roboto"/>
            </a:endParaRPr>
          </a:p>
        </p:txBody>
      </p:sp>
      <p:sp>
        <p:nvSpPr>
          <p:cNvPr id="683" name="Google Shape;683;p89"/>
          <p:cNvSpPr/>
          <p:nvPr/>
        </p:nvSpPr>
        <p:spPr>
          <a:xfrm>
            <a:off x="1297390" y="3477540"/>
            <a:ext cx="776700" cy="504900"/>
          </a:xfrm>
          <a:prstGeom prst="roundRect">
            <a:avLst>
              <a:gd fmla="val 11542" name="adj"/>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605">
                <a:solidFill>
                  <a:srgbClr val="999999"/>
                </a:solidFill>
                <a:latin typeface="Roboto"/>
                <a:ea typeface="Roboto"/>
                <a:cs typeface="Roboto"/>
                <a:sym typeface="Roboto"/>
              </a:rPr>
              <a:t>[Enter Δt1]</a:t>
            </a:r>
            <a:endParaRPr sz="605">
              <a:solidFill>
                <a:srgbClr val="999999"/>
              </a:solidFill>
              <a:latin typeface="Roboto"/>
              <a:ea typeface="Roboto"/>
              <a:cs typeface="Roboto"/>
              <a:sym typeface="Roboto"/>
            </a:endParaRPr>
          </a:p>
        </p:txBody>
      </p:sp>
      <p:sp>
        <p:nvSpPr>
          <p:cNvPr id="684" name="Google Shape;684;p89"/>
          <p:cNvSpPr txBox="1"/>
          <p:nvPr/>
        </p:nvSpPr>
        <p:spPr>
          <a:xfrm>
            <a:off x="1464032" y="3513588"/>
            <a:ext cx="443400" cy="46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i="1" lang="en" sz="608">
                <a:solidFill>
                  <a:schemeClr val="dk1"/>
                </a:solidFill>
                <a:latin typeface="Roboto"/>
                <a:ea typeface="Roboto"/>
                <a:cs typeface="Roboto"/>
                <a:sym typeface="Roboto"/>
              </a:rPr>
              <a:t>Δt1</a:t>
            </a:r>
            <a:endParaRPr i="1" sz="608">
              <a:solidFill>
                <a:schemeClr val="dk1"/>
              </a:solidFill>
              <a:latin typeface="Roboto"/>
              <a:ea typeface="Roboto"/>
              <a:cs typeface="Roboto"/>
              <a:sym typeface="Roboto"/>
            </a:endParaRPr>
          </a:p>
        </p:txBody>
      </p:sp>
      <p:sp>
        <p:nvSpPr>
          <p:cNvPr id="685" name="Google Shape;685;p89"/>
          <p:cNvSpPr/>
          <p:nvPr/>
        </p:nvSpPr>
        <p:spPr>
          <a:xfrm>
            <a:off x="1297390" y="3992166"/>
            <a:ext cx="776700" cy="514800"/>
          </a:xfrm>
          <a:prstGeom prst="roundRect">
            <a:avLst>
              <a:gd fmla="val 11542" name="adj"/>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605">
                <a:solidFill>
                  <a:srgbClr val="999999"/>
                </a:solidFill>
                <a:latin typeface="Roboto"/>
                <a:ea typeface="Roboto"/>
                <a:cs typeface="Roboto"/>
                <a:sym typeface="Roboto"/>
              </a:rPr>
              <a:t>[Enter CR1]</a:t>
            </a:r>
            <a:endParaRPr sz="605">
              <a:solidFill>
                <a:srgbClr val="999999"/>
              </a:solidFill>
              <a:latin typeface="Roboto"/>
              <a:ea typeface="Roboto"/>
              <a:cs typeface="Roboto"/>
              <a:sym typeface="Roboto"/>
            </a:endParaRPr>
          </a:p>
        </p:txBody>
      </p:sp>
      <p:sp>
        <p:nvSpPr>
          <p:cNvPr id="686" name="Google Shape;686;p89"/>
          <p:cNvSpPr txBox="1"/>
          <p:nvPr/>
        </p:nvSpPr>
        <p:spPr>
          <a:xfrm>
            <a:off x="1464032" y="4030385"/>
            <a:ext cx="443400" cy="46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i="1" lang="en" sz="608">
                <a:solidFill>
                  <a:schemeClr val="dk1"/>
                </a:solidFill>
                <a:latin typeface="Roboto"/>
                <a:ea typeface="Roboto"/>
                <a:cs typeface="Roboto"/>
                <a:sym typeface="Roboto"/>
              </a:rPr>
              <a:t>CR1</a:t>
            </a:r>
            <a:endParaRPr i="1" sz="608">
              <a:solidFill>
                <a:schemeClr val="dk1"/>
              </a:solidFill>
              <a:latin typeface="Roboto"/>
              <a:ea typeface="Roboto"/>
              <a:cs typeface="Roboto"/>
              <a:sym typeface="Roboto"/>
            </a:endParaRPr>
          </a:p>
        </p:txBody>
      </p:sp>
      <p:sp>
        <p:nvSpPr>
          <p:cNvPr id="687" name="Google Shape;687;p89"/>
          <p:cNvSpPr/>
          <p:nvPr/>
        </p:nvSpPr>
        <p:spPr>
          <a:xfrm>
            <a:off x="1406787" y="4671175"/>
            <a:ext cx="558000" cy="324600"/>
          </a:xfrm>
          <a:prstGeom prst="roundRect">
            <a:avLst>
              <a:gd fmla="val 11542" name="adj"/>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605">
                <a:solidFill>
                  <a:srgbClr val="999999"/>
                </a:solidFill>
                <a:latin typeface="Roboto"/>
                <a:ea typeface="Roboto"/>
                <a:cs typeface="Roboto"/>
                <a:sym typeface="Roboto"/>
              </a:rPr>
              <a:t>[Enter VM1]</a:t>
            </a:r>
            <a:endParaRPr sz="605">
              <a:solidFill>
                <a:srgbClr val="999999"/>
              </a:solidFill>
              <a:latin typeface="Roboto"/>
              <a:ea typeface="Roboto"/>
              <a:cs typeface="Roboto"/>
              <a:sym typeface="Roboto"/>
            </a:endParaRPr>
          </a:p>
        </p:txBody>
      </p:sp>
      <p:sp>
        <p:nvSpPr>
          <p:cNvPr id="688" name="Google Shape;688;p89"/>
          <p:cNvSpPr txBox="1"/>
          <p:nvPr/>
        </p:nvSpPr>
        <p:spPr>
          <a:xfrm>
            <a:off x="1584539" y="4547188"/>
            <a:ext cx="202500" cy="46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i="1" lang="en" sz="608">
                <a:solidFill>
                  <a:schemeClr val="dk1"/>
                </a:solidFill>
                <a:latin typeface="Roboto"/>
                <a:ea typeface="Roboto"/>
                <a:cs typeface="Roboto"/>
                <a:sym typeface="Roboto"/>
              </a:rPr>
              <a:t>VM1</a:t>
            </a:r>
            <a:endParaRPr i="1" sz="608">
              <a:solidFill>
                <a:schemeClr val="dk1"/>
              </a:solidFill>
              <a:latin typeface="Roboto"/>
              <a:ea typeface="Roboto"/>
              <a:cs typeface="Roboto"/>
              <a:sym typeface="Roboto"/>
            </a:endParaRPr>
          </a:p>
        </p:txBody>
      </p:sp>
      <p:sp>
        <p:nvSpPr>
          <p:cNvPr id="689" name="Google Shape;689;p89"/>
          <p:cNvSpPr/>
          <p:nvPr/>
        </p:nvSpPr>
        <p:spPr>
          <a:xfrm>
            <a:off x="2224150" y="2157600"/>
            <a:ext cx="915000" cy="2985900"/>
          </a:xfrm>
          <a:prstGeom prst="rect">
            <a:avLst/>
          </a:prstGeom>
          <a:solidFill>
            <a:srgbClr val="F3F3F3">
              <a:alpha val="70000"/>
            </a:srgbClr>
          </a:solidFill>
          <a:ln>
            <a:noFill/>
          </a:ln>
        </p:spPr>
        <p:txBody>
          <a:bodyPr anchorCtr="0" anchor="ctr" bIns="69150" lIns="69150" spcFirstLastPara="1" rIns="69150" wrap="square" tIns="69150">
            <a:noAutofit/>
          </a:bodyPr>
          <a:lstStyle/>
          <a:p>
            <a:pPr indent="0" lvl="0" marL="0" rtl="0" algn="ctr">
              <a:spcBef>
                <a:spcPts val="0"/>
              </a:spcBef>
              <a:spcAft>
                <a:spcPts val="0"/>
              </a:spcAft>
              <a:buNone/>
            </a:pPr>
            <a:r>
              <a:t/>
            </a:r>
            <a:endParaRPr sz="1058">
              <a:latin typeface="Roboto"/>
              <a:ea typeface="Roboto"/>
              <a:cs typeface="Roboto"/>
              <a:sym typeface="Roboto"/>
            </a:endParaRPr>
          </a:p>
        </p:txBody>
      </p:sp>
      <p:sp>
        <p:nvSpPr>
          <p:cNvPr id="690" name="Google Shape;690;p89"/>
          <p:cNvSpPr/>
          <p:nvPr/>
        </p:nvSpPr>
        <p:spPr>
          <a:xfrm>
            <a:off x="2293210" y="3477540"/>
            <a:ext cx="776700" cy="504900"/>
          </a:xfrm>
          <a:prstGeom prst="roundRect">
            <a:avLst>
              <a:gd fmla="val 11542" name="adj"/>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605">
                <a:solidFill>
                  <a:srgbClr val="999999"/>
                </a:solidFill>
                <a:latin typeface="Roboto"/>
                <a:ea typeface="Roboto"/>
                <a:cs typeface="Roboto"/>
                <a:sym typeface="Roboto"/>
              </a:rPr>
              <a:t>[Enter Δt2]</a:t>
            </a:r>
            <a:endParaRPr sz="605">
              <a:solidFill>
                <a:srgbClr val="999999"/>
              </a:solidFill>
              <a:latin typeface="Roboto"/>
              <a:ea typeface="Roboto"/>
              <a:cs typeface="Roboto"/>
              <a:sym typeface="Roboto"/>
            </a:endParaRPr>
          </a:p>
        </p:txBody>
      </p:sp>
      <p:sp>
        <p:nvSpPr>
          <p:cNvPr id="691" name="Google Shape;691;p89"/>
          <p:cNvSpPr txBox="1"/>
          <p:nvPr/>
        </p:nvSpPr>
        <p:spPr>
          <a:xfrm>
            <a:off x="2459851" y="3513588"/>
            <a:ext cx="443400" cy="46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i="1" lang="en" sz="608">
                <a:solidFill>
                  <a:schemeClr val="dk1"/>
                </a:solidFill>
                <a:latin typeface="Roboto"/>
                <a:ea typeface="Roboto"/>
                <a:cs typeface="Roboto"/>
                <a:sym typeface="Roboto"/>
              </a:rPr>
              <a:t>Δt2</a:t>
            </a:r>
            <a:endParaRPr i="1" sz="608">
              <a:solidFill>
                <a:schemeClr val="dk1"/>
              </a:solidFill>
              <a:latin typeface="Roboto"/>
              <a:ea typeface="Roboto"/>
              <a:cs typeface="Roboto"/>
              <a:sym typeface="Roboto"/>
            </a:endParaRPr>
          </a:p>
        </p:txBody>
      </p:sp>
      <p:sp>
        <p:nvSpPr>
          <p:cNvPr id="692" name="Google Shape;692;p89"/>
          <p:cNvSpPr/>
          <p:nvPr/>
        </p:nvSpPr>
        <p:spPr>
          <a:xfrm>
            <a:off x="2293210" y="3992166"/>
            <a:ext cx="776700" cy="514800"/>
          </a:xfrm>
          <a:prstGeom prst="roundRect">
            <a:avLst>
              <a:gd fmla="val 11542" name="adj"/>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605">
                <a:solidFill>
                  <a:srgbClr val="999999"/>
                </a:solidFill>
                <a:latin typeface="Roboto"/>
                <a:ea typeface="Roboto"/>
                <a:cs typeface="Roboto"/>
                <a:sym typeface="Roboto"/>
              </a:rPr>
              <a:t>[Enter CR2]</a:t>
            </a:r>
            <a:endParaRPr sz="605">
              <a:solidFill>
                <a:srgbClr val="999999"/>
              </a:solidFill>
              <a:latin typeface="Roboto"/>
              <a:ea typeface="Roboto"/>
              <a:cs typeface="Roboto"/>
              <a:sym typeface="Roboto"/>
            </a:endParaRPr>
          </a:p>
        </p:txBody>
      </p:sp>
      <p:sp>
        <p:nvSpPr>
          <p:cNvPr id="693" name="Google Shape;693;p89"/>
          <p:cNvSpPr txBox="1"/>
          <p:nvPr/>
        </p:nvSpPr>
        <p:spPr>
          <a:xfrm>
            <a:off x="2459851" y="4030385"/>
            <a:ext cx="443400" cy="46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i="1" lang="en" sz="608">
                <a:solidFill>
                  <a:schemeClr val="dk1"/>
                </a:solidFill>
                <a:latin typeface="Roboto"/>
                <a:ea typeface="Roboto"/>
                <a:cs typeface="Roboto"/>
                <a:sym typeface="Roboto"/>
              </a:rPr>
              <a:t>CR2</a:t>
            </a:r>
            <a:endParaRPr i="1" sz="608">
              <a:solidFill>
                <a:schemeClr val="dk1"/>
              </a:solidFill>
              <a:latin typeface="Roboto"/>
              <a:ea typeface="Roboto"/>
              <a:cs typeface="Roboto"/>
              <a:sym typeface="Roboto"/>
            </a:endParaRPr>
          </a:p>
        </p:txBody>
      </p:sp>
      <p:sp>
        <p:nvSpPr>
          <p:cNvPr id="694" name="Google Shape;694;p89"/>
          <p:cNvSpPr/>
          <p:nvPr/>
        </p:nvSpPr>
        <p:spPr>
          <a:xfrm>
            <a:off x="2402615" y="4671175"/>
            <a:ext cx="558000" cy="324600"/>
          </a:xfrm>
          <a:prstGeom prst="roundRect">
            <a:avLst>
              <a:gd fmla="val 11542" name="adj"/>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605">
                <a:solidFill>
                  <a:srgbClr val="999999"/>
                </a:solidFill>
                <a:latin typeface="Roboto"/>
                <a:ea typeface="Roboto"/>
                <a:cs typeface="Roboto"/>
                <a:sym typeface="Roboto"/>
              </a:rPr>
              <a:t>[Enter VM2]</a:t>
            </a:r>
            <a:endParaRPr sz="605">
              <a:solidFill>
                <a:srgbClr val="999999"/>
              </a:solidFill>
              <a:latin typeface="Roboto"/>
              <a:ea typeface="Roboto"/>
              <a:cs typeface="Roboto"/>
              <a:sym typeface="Roboto"/>
            </a:endParaRPr>
          </a:p>
        </p:txBody>
      </p:sp>
      <p:sp>
        <p:nvSpPr>
          <p:cNvPr id="695" name="Google Shape;695;p89"/>
          <p:cNvSpPr txBox="1"/>
          <p:nvPr/>
        </p:nvSpPr>
        <p:spPr>
          <a:xfrm>
            <a:off x="2580359" y="4547188"/>
            <a:ext cx="202500" cy="46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i="1" lang="en" sz="608">
                <a:solidFill>
                  <a:schemeClr val="dk1"/>
                </a:solidFill>
                <a:latin typeface="Roboto"/>
                <a:ea typeface="Roboto"/>
                <a:cs typeface="Roboto"/>
                <a:sym typeface="Roboto"/>
              </a:rPr>
              <a:t>VM2</a:t>
            </a:r>
            <a:endParaRPr i="1" sz="608">
              <a:solidFill>
                <a:schemeClr val="dk1"/>
              </a:solidFill>
              <a:latin typeface="Roboto"/>
              <a:ea typeface="Roboto"/>
              <a:cs typeface="Roboto"/>
              <a:sym typeface="Roboto"/>
            </a:endParaRPr>
          </a:p>
        </p:txBody>
      </p:sp>
      <p:sp>
        <p:nvSpPr>
          <p:cNvPr id="696" name="Google Shape;696;p89"/>
          <p:cNvSpPr/>
          <p:nvPr/>
        </p:nvSpPr>
        <p:spPr>
          <a:xfrm>
            <a:off x="3181918" y="3477525"/>
            <a:ext cx="452100" cy="504900"/>
          </a:xfrm>
          <a:prstGeom prst="roundRect">
            <a:avLst>
              <a:gd fmla="val 11542" name="adj"/>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605">
                <a:solidFill>
                  <a:srgbClr val="999999"/>
                </a:solidFill>
                <a:latin typeface="Roboto"/>
                <a:ea typeface="Roboto"/>
                <a:cs typeface="Roboto"/>
                <a:sym typeface="Roboto"/>
              </a:rPr>
              <a:t>[Enter Δt3]</a:t>
            </a:r>
            <a:endParaRPr sz="605">
              <a:solidFill>
                <a:srgbClr val="999999"/>
              </a:solidFill>
              <a:latin typeface="Roboto"/>
              <a:ea typeface="Roboto"/>
              <a:cs typeface="Roboto"/>
              <a:sym typeface="Roboto"/>
            </a:endParaRPr>
          </a:p>
        </p:txBody>
      </p:sp>
      <p:sp>
        <p:nvSpPr>
          <p:cNvPr id="697" name="Google Shape;697;p89"/>
          <p:cNvSpPr txBox="1"/>
          <p:nvPr/>
        </p:nvSpPr>
        <p:spPr>
          <a:xfrm>
            <a:off x="3306740" y="3513579"/>
            <a:ext cx="202500" cy="46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i="1" lang="en" sz="608">
                <a:solidFill>
                  <a:schemeClr val="dk1"/>
                </a:solidFill>
                <a:latin typeface="Roboto"/>
                <a:ea typeface="Roboto"/>
                <a:cs typeface="Roboto"/>
                <a:sym typeface="Roboto"/>
              </a:rPr>
              <a:t>Δt3</a:t>
            </a:r>
            <a:endParaRPr i="1" sz="608">
              <a:solidFill>
                <a:schemeClr val="dk1"/>
              </a:solidFill>
              <a:latin typeface="Roboto"/>
              <a:ea typeface="Roboto"/>
              <a:cs typeface="Roboto"/>
              <a:sym typeface="Roboto"/>
            </a:endParaRPr>
          </a:p>
        </p:txBody>
      </p:sp>
      <p:sp>
        <p:nvSpPr>
          <p:cNvPr id="698" name="Google Shape;698;p89"/>
          <p:cNvSpPr/>
          <p:nvPr/>
        </p:nvSpPr>
        <p:spPr>
          <a:xfrm>
            <a:off x="3702827" y="3477525"/>
            <a:ext cx="407400" cy="504900"/>
          </a:xfrm>
          <a:prstGeom prst="roundRect">
            <a:avLst>
              <a:gd fmla="val 11542" name="adj"/>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605">
                <a:solidFill>
                  <a:srgbClr val="999999"/>
                </a:solidFill>
                <a:latin typeface="Roboto"/>
                <a:ea typeface="Roboto"/>
                <a:cs typeface="Roboto"/>
                <a:sym typeface="Roboto"/>
              </a:rPr>
              <a:t>[Enter Δt4]</a:t>
            </a:r>
            <a:endParaRPr sz="605">
              <a:solidFill>
                <a:srgbClr val="999999"/>
              </a:solidFill>
              <a:latin typeface="Roboto"/>
              <a:ea typeface="Roboto"/>
              <a:cs typeface="Roboto"/>
              <a:sym typeface="Roboto"/>
            </a:endParaRPr>
          </a:p>
        </p:txBody>
      </p:sp>
      <p:sp>
        <p:nvSpPr>
          <p:cNvPr id="699" name="Google Shape;699;p89"/>
          <p:cNvSpPr txBox="1"/>
          <p:nvPr/>
        </p:nvSpPr>
        <p:spPr>
          <a:xfrm>
            <a:off x="3805204" y="3513579"/>
            <a:ext cx="202500" cy="46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i="1" lang="en" sz="608">
                <a:solidFill>
                  <a:schemeClr val="dk1"/>
                </a:solidFill>
                <a:latin typeface="Roboto"/>
                <a:ea typeface="Roboto"/>
                <a:cs typeface="Roboto"/>
                <a:sym typeface="Roboto"/>
              </a:rPr>
              <a:t>Δt4</a:t>
            </a:r>
            <a:endParaRPr i="1" sz="608">
              <a:solidFill>
                <a:schemeClr val="dk1"/>
              </a:solidFill>
              <a:latin typeface="Roboto"/>
              <a:ea typeface="Roboto"/>
              <a:cs typeface="Roboto"/>
              <a:sym typeface="Roboto"/>
            </a:endParaRPr>
          </a:p>
        </p:txBody>
      </p:sp>
      <p:sp>
        <p:nvSpPr>
          <p:cNvPr id="700" name="Google Shape;700;p89"/>
          <p:cNvSpPr/>
          <p:nvPr/>
        </p:nvSpPr>
        <p:spPr>
          <a:xfrm>
            <a:off x="3204318" y="3992150"/>
            <a:ext cx="407400" cy="514800"/>
          </a:xfrm>
          <a:prstGeom prst="roundRect">
            <a:avLst>
              <a:gd fmla="val 11542" name="adj"/>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605">
                <a:solidFill>
                  <a:srgbClr val="999999"/>
                </a:solidFill>
                <a:latin typeface="Roboto"/>
                <a:ea typeface="Roboto"/>
                <a:cs typeface="Roboto"/>
                <a:sym typeface="Roboto"/>
              </a:rPr>
              <a:t>[Enter CR3]</a:t>
            </a:r>
            <a:endParaRPr sz="605">
              <a:solidFill>
                <a:srgbClr val="999999"/>
              </a:solidFill>
              <a:latin typeface="Roboto"/>
              <a:ea typeface="Roboto"/>
              <a:cs typeface="Roboto"/>
              <a:sym typeface="Roboto"/>
            </a:endParaRPr>
          </a:p>
        </p:txBody>
      </p:sp>
      <p:sp>
        <p:nvSpPr>
          <p:cNvPr id="701" name="Google Shape;701;p89"/>
          <p:cNvSpPr txBox="1"/>
          <p:nvPr/>
        </p:nvSpPr>
        <p:spPr>
          <a:xfrm>
            <a:off x="3306834" y="4030376"/>
            <a:ext cx="202500" cy="46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i="1" lang="en" sz="608">
                <a:solidFill>
                  <a:schemeClr val="dk1"/>
                </a:solidFill>
                <a:latin typeface="Roboto"/>
                <a:ea typeface="Roboto"/>
                <a:cs typeface="Roboto"/>
                <a:sym typeface="Roboto"/>
              </a:rPr>
              <a:t>CR3</a:t>
            </a:r>
            <a:endParaRPr i="1" sz="608">
              <a:solidFill>
                <a:schemeClr val="dk1"/>
              </a:solidFill>
              <a:latin typeface="Roboto"/>
              <a:ea typeface="Roboto"/>
              <a:cs typeface="Roboto"/>
              <a:sym typeface="Roboto"/>
            </a:endParaRPr>
          </a:p>
        </p:txBody>
      </p:sp>
      <p:sp>
        <p:nvSpPr>
          <p:cNvPr id="702" name="Google Shape;702;p89"/>
          <p:cNvSpPr/>
          <p:nvPr/>
        </p:nvSpPr>
        <p:spPr>
          <a:xfrm>
            <a:off x="3702790" y="3992150"/>
            <a:ext cx="407400" cy="514800"/>
          </a:xfrm>
          <a:prstGeom prst="roundRect">
            <a:avLst>
              <a:gd fmla="val 11542" name="adj"/>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605">
                <a:solidFill>
                  <a:srgbClr val="999999"/>
                </a:solidFill>
                <a:latin typeface="Roboto"/>
                <a:ea typeface="Roboto"/>
                <a:cs typeface="Roboto"/>
                <a:sym typeface="Roboto"/>
              </a:rPr>
              <a:t>[Enter CR4]</a:t>
            </a:r>
            <a:endParaRPr sz="605">
              <a:solidFill>
                <a:srgbClr val="999999"/>
              </a:solidFill>
              <a:latin typeface="Roboto"/>
              <a:ea typeface="Roboto"/>
              <a:cs typeface="Roboto"/>
              <a:sym typeface="Roboto"/>
            </a:endParaRPr>
          </a:p>
        </p:txBody>
      </p:sp>
      <p:sp>
        <p:nvSpPr>
          <p:cNvPr id="703" name="Google Shape;703;p89"/>
          <p:cNvSpPr txBox="1"/>
          <p:nvPr/>
        </p:nvSpPr>
        <p:spPr>
          <a:xfrm>
            <a:off x="3805298" y="4030376"/>
            <a:ext cx="202500" cy="46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i="1" lang="en" sz="608">
                <a:solidFill>
                  <a:schemeClr val="dk1"/>
                </a:solidFill>
                <a:latin typeface="Roboto"/>
                <a:ea typeface="Roboto"/>
                <a:cs typeface="Roboto"/>
                <a:sym typeface="Roboto"/>
              </a:rPr>
              <a:t>CR4</a:t>
            </a:r>
            <a:endParaRPr i="1" sz="608">
              <a:solidFill>
                <a:schemeClr val="dk1"/>
              </a:solidFill>
              <a:latin typeface="Roboto"/>
              <a:ea typeface="Roboto"/>
              <a:cs typeface="Roboto"/>
              <a:sym typeface="Roboto"/>
            </a:endParaRPr>
          </a:p>
        </p:txBody>
      </p:sp>
      <p:sp>
        <p:nvSpPr>
          <p:cNvPr id="704" name="Google Shape;704;p89"/>
          <p:cNvSpPr/>
          <p:nvPr/>
        </p:nvSpPr>
        <p:spPr>
          <a:xfrm>
            <a:off x="3166526" y="4663838"/>
            <a:ext cx="354600" cy="324600"/>
          </a:xfrm>
          <a:prstGeom prst="roundRect">
            <a:avLst>
              <a:gd fmla="val 11542" name="adj"/>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605">
                <a:solidFill>
                  <a:srgbClr val="999999"/>
                </a:solidFill>
                <a:latin typeface="Roboto"/>
                <a:ea typeface="Roboto"/>
                <a:cs typeface="Roboto"/>
                <a:sym typeface="Roboto"/>
              </a:rPr>
              <a:t>[Enter VM3]</a:t>
            </a:r>
            <a:endParaRPr sz="605">
              <a:solidFill>
                <a:srgbClr val="999999"/>
              </a:solidFill>
              <a:latin typeface="Roboto"/>
              <a:ea typeface="Roboto"/>
              <a:cs typeface="Roboto"/>
              <a:sym typeface="Roboto"/>
            </a:endParaRPr>
          </a:p>
        </p:txBody>
      </p:sp>
      <p:sp>
        <p:nvSpPr>
          <p:cNvPr id="705" name="Google Shape;705;p89"/>
          <p:cNvSpPr txBox="1"/>
          <p:nvPr/>
        </p:nvSpPr>
        <p:spPr>
          <a:xfrm>
            <a:off x="3242576" y="4539850"/>
            <a:ext cx="202500" cy="46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i="1" lang="en" sz="608">
                <a:solidFill>
                  <a:schemeClr val="dk1"/>
                </a:solidFill>
                <a:latin typeface="Roboto"/>
                <a:ea typeface="Roboto"/>
                <a:cs typeface="Roboto"/>
                <a:sym typeface="Roboto"/>
              </a:rPr>
              <a:t>VM3</a:t>
            </a:r>
            <a:endParaRPr i="1" sz="608">
              <a:solidFill>
                <a:schemeClr val="dk1"/>
              </a:solidFill>
              <a:latin typeface="Roboto"/>
              <a:ea typeface="Roboto"/>
              <a:cs typeface="Roboto"/>
              <a:sym typeface="Roboto"/>
            </a:endParaRPr>
          </a:p>
        </p:txBody>
      </p:sp>
      <p:sp>
        <p:nvSpPr>
          <p:cNvPr id="706" name="Google Shape;706;p89"/>
          <p:cNvSpPr/>
          <p:nvPr/>
        </p:nvSpPr>
        <p:spPr>
          <a:xfrm>
            <a:off x="3487617" y="4663838"/>
            <a:ext cx="354600" cy="324600"/>
          </a:xfrm>
          <a:prstGeom prst="roundRect">
            <a:avLst>
              <a:gd fmla="val 11542" name="adj"/>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605">
                <a:solidFill>
                  <a:srgbClr val="999999"/>
                </a:solidFill>
                <a:latin typeface="Roboto"/>
                <a:ea typeface="Roboto"/>
                <a:cs typeface="Roboto"/>
                <a:sym typeface="Roboto"/>
              </a:rPr>
              <a:t>[Enter VM4]</a:t>
            </a:r>
            <a:endParaRPr sz="605">
              <a:solidFill>
                <a:srgbClr val="999999"/>
              </a:solidFill>
              <a:latin typeface="Roboto"/>
              <a:ea typeface="Roboto"/>
              <a:cs typeface="Roboto"/>
              <a:sym typeface="Roboto"/>
            </a:endParaRPr>
          </a:p>
        </p:txBody>
      </p:sp>
      <p:sp>
        <p:nvSpPr>
          <p:cNvPr id="707" name="Google Shape;707;p89"/>
          <p:cNvSpPr txBox="1"/>
          <p:nvPr/>
        </p:nvSpPr>
        <p:spPr>
          <a:xfrm>
            <a:off x="3563667" y="4539850"/>
            <a:ext cx="202500" cy="46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i="1" lang="en" sz="608">
                <a:solidFill>
                  <a:schemeClr val="dk1"/>
                </a:solidFill>
                <a:latin typeface="Roboto"/>
                <a:ea typeface="Roboto"/>
                <a:cs typeface="Roboto"/>
                <a:sym typeface="Roboto"/>
              </a:rPr>
              <a:t>VM4</a:t>
            </a:r>
            <a:endParaRPr i="1" sz="608">
              <a:solidFill>
                <a:schemeClr val="dk1"/>
              </a:solidFill>
              <a:latin typeface="Roboto"/>
              <a:ea typeface="Roboto"/>
              <a:cs typeface="Roboto"/>
              <a:sym typeface="Roboto"/>
            </a:endParaRPr>
          </a:p>
        </p:txBody>
      </p:sp>
      <p:sp>
        <p:nvSpPr>
          <p:cNvPr id="708" name="Google Shape;708;p89"/>
          <p:cNvSpPr/>
          <p:nvPr/>
        </p:nvSpPr>
        <p:spPr>
          <a:xfrm>
            <a:off x="3812076" y="4663838"/>
            <a:ext cx="354600" cy="324600"/>
          </a:xfrm>
          <a:prstGeom prst="roundRect">
            <a:avLst>
              <a:gd fmla="val 11542" name="adj"/>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605">
                <a:solidFill>
                  <a:srgbClr val="999999"/>
                </a:solidFill>
                <a:latin typeface="Roboto"/>
                <a:ea typeface="Roboto"/>
                <a:cs typeface="Roboto"/>
                <a:sym typeface="Roboto"/>
              </a:rPr>
              <a:t>[Enter VM5]</a:t>
            </a:r>
            <a:endParaRPr sz="605">
              <a:solidFill>
                <a:srgbClr val="999999"/>
              </a:solidFill>
              <a:latin typeface="Roboto"/>
              <a:ea typeface="Roboto"/>
              <a:cs typeface="Roboto"/>
              <a:sym typeface="Roboto"/>
            </a:endParaRPr>
          </a:p>
        </p:txBody>
      </p:sp>
      <p:sp>
        <p:nvSpPr>
          <p:cNvPr id="709" name="Google Shape;709;p89"/>
          <p:cNvSpPr txBox="1"/>
          <p:nvPr/>
        </p:nvSpPr>
        <p:spPr>
          <a:xfrm>
            <a:off x="3888126" y="4539850"/>
            <a:ext cx="202500" cy="46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i="1" lang="en" sz="608">
                <a:solidFill>
                  <a:schemeClr val="dk1"/>
                </a:solidFill>
                <a:latin typeface="Roboto"/>
                <a:ea typeface="Roboto"/>
                <a:cs typeface="Roboto"/>
                <a:sym typeface="Roboto"/>
              </a:rPr>
              <a:t>VM5</a:t>
            </a:r>
            <a:endParaRPr i="1" sz="608">
              <a:solidFill>
                <a:schemeClr val="dk1"/>
              </a:solidFill>
              <a:latin typeface="Roboto"/>
              <a:ea typeface="Roboto"/>
              <a:cs typeface="Roboto"/>
              <a:sym typeface="Roboto"/>
            </a:endParaRPr>
          </a:p>
        </p:txBody>
      </p:sp>
      <p:sp>
        <p:nvSpPr>
          <p:cNvPr id="710" name="Google Shape;710;p89"/>
          <p:cNvSpPr/>
          <p:nvPr/>
        </p:nvSpPr>
        <p:spPr>
          <a:xfrm>
            <a:off x="4139300" y="2157600"/>
            <a:ext cx="734100" cy="2985900"/>
          </a:xfrm>
          <a:prstGeom prst="rect">
            <a:avLst/>
          </a:prstGeom>
          <a:solidFill>
            <a:srgbClr val="F3F3F3">
              <a:alpha val="70000"/>
            </a:srgbClr>
          </a:solidFill>
          <a:ln>
            <a:noFill/>
          </a:ln>
        </p:spPr>
        <p:txBody>
          <a:bodyPr anchorCtr="0" anchor="ctr" bIns="69150" lIns="69150" spcFirstLastPara="1" rIns="69150" wrap="square" tIns="69150">
            <a:noAutofit/>
          </a:bodyPr>
          <a:lstStyle/>
          <a:p>
            <a:pPr indent="0" lvl="0" marL="0" rtl="0" algn="ctr">
              <a:spcBef>
                <a:spcPts val="0"/>
              </a:spcBef>
              <a:spcAft>
                <a:spcPts val="0"/>
              </a:spcAft>
              <a:buNone/>
            </a:pPr>
            <a:r>
              <a:t/>
            </a:r>
            <a:endParaRPr sz="1058">
              <a:latin typeface="Roboto"/>
              <a:ea typeface="Roboto"/>
              <a:cs typeface="Roboto"/>
              <a:sym typeface="Roboto"/>
            </a:endParaRPr>
          </a:p>
        </p:txBody>
      </p:sp>
      <p:sp>
        <p:nvSpPr>
          <p:cNvPr id="711" name="Google Shape;711;p89"/>
          <p:cNvSpPr/>
          <p:nvPr/>
        </p:nvSpPr>
        <p:spPr>
          <a:xfrm>
            <a:off x="4117895" y="3477540"/>
            <a:ext cx="776700" cy="504900"/>
          </a:xfrm>
          <a:prstGeom prst="roundRect">
            <a:avLst>
              <a:gd fmla="val 11542" name="adj"/>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605">
                <a:solidFill>
                  <a:srgbClr val="999999"/>
                </a:solidFill>
                <a:latin typeface="Roboto"/>
                <a:ea typeface="Roboto"/>
                <a:cs typeface="Roboto"/>
                <a:sym typeface="Roboto"/>
              </a:rPr>
              <a:t>[Enter Δt5]</a:t>
            </a:r>
            <a:endParaRPr sz="605">
              <a:solidFill>
                <a:srgbClr val="999999"/>
              </a:solidFill>
              <a:latin typeface="Roboto"/>
              <a:ea typeface="Roboto"/>
              <a:cs typeface="Roboto"/>
              <a:sym typeface="Roboto"/>
            </a:endParaRPr>
          </a:p>
        </p:txBody>
      </p:sp>
      <p:sp>
        <p:nvSpPr>
          <p:cNvPr id="712" name="Google Shape;712;p89"/>
          <p:cNvSpPr txBox="1"/>
          <p:nvPr/>
        </p:nvSpPr>
        <p:spPr>
          <a:xfrm>
            <a:off x="4284536" y="3513588"/>
            <a:ext cx="443400" cy="46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i="1" lang="en" sz="608">
                <a:solidFill>
                  <a:schemeClr val="dk1"/>
                </a:solidFill>
                <a:latin typeface="Roboto"/>
                <a:ea typeface="Roboto"/>
                <a:cs typeface="Roboto"/>
                <a:sym typeface="Roboto"/>
              </a:rPr>
              <a:t>Δt5</a:t>
            </a:r>
            <a:endParaRPr i="1" sz="608">
              <a:solidFill>
                <a:schemeClr val="dk1"/>
              </a:solidFill>
              <a:latin typeface="Roboto"/>
              <a:ea typeface="Roboto"/>
              <a:cs typeface="Roboto"/>
              <a:sym typeface="Roboto"/>
            </a:endParaRPr>
          </a:p>
        </p:txBody>
      </p:sp>
      <p:sp>
        <p:nvSpPr>
          <p:cNvPr id="713" name="Google Shape;713;p89"/>
          <p:cNvSpPr/>
          <p:nvPr/>
        </p:nvSpPr>
        <p:spPr>
          <a:xfrm>
            <a:off x="4117895" y="3992166"/>
            <a:ext cx="776700" cy="514800"/>
          </a:xfrm>
          <a:prstGeom prst="roundRect">
            <a:avLst>
              <a:gd fmla="val 11542" name="adj"/>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605">
                <a:solidFill>
                  <a:srgbClr val="999999"/>
                </a:solidFill>
                <a:latin typeface="Roboto"/>
                <a:ea typeface="Roboto"/>
                <a:cs typeface="Roboto"/>
                <a:sym typeface="Roboto"/>
              </a:rPr>
              <a:t>[Enter CR5]</a:t>
            </a:r>
            <a:endParaRPr sz="605">
              <a:solidFill>
                <a:srgbClr val="999999"/>
              </a:solidFill>
              <a:latin typeface="Roboto"/>
              <a:ea typeface="Roboto"/>
              <a:cs typeface="Roboto"/>
              <a:sym typeface="Roboto"/>
            </a:endParaRPr>
          </a:p>
        </p:txBody>
      </p:sp>
      <p:sp>
        <p:nvSpPr>
          <p:cNvPr id="714" name="Google Shape;714;p89"/>
          <p:cNvSpPr txBox="1"/>
          <p:nvPr/>
        </p:nvSpPr>
        <p:spPr>
          <a:xfrm>
            <a:off x="4284536" y="4030385"/>
            <a:ext cx="443400" cy="46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i="1" lang="en" sz="608">
                <a:solidFill>
                  <a:schemeClr val="dk1"/>
                </a:solidFill>
                <a:latin typeface="Roboto"/>
                <a:ea typeface="Roboto"/>
                <a:cs typeface="Roboto"/>
                <a:sym typeface="Roboto"/>
              </a:rPr>
              <a:t>CR5</a:t>
            </a:r>
            <a:endParaRPr i="1" sz="608">
              <a:solidFill>
                <a:schemeClr val="dk1"/>
              </a:solidFill>
              <a:latin typeface="Roboto"/>
              <a:ea typeface="Roboto"/>
              <a:cs typeface="Roboto"/>
              <a:sym typeface="Roboto"/>
            </a:endParaRPr>
          </a:p>
        </p:txBody>
      </p:sp>
      <p:sp>
        <p:nvSpPr>
          <p:cNvPr id="715" name="Google Shape;715;p89"/>
          <p:cNvSpPr/>
          <p:nvPr/>
        </p:nvSpPr>
        <p:spPr>
          <a:xfrm>
            <a:off x="4227285" y="4663850"/>
            <a:ext cx="558000" cy="324600"/>
          </a:xfrm>
          <a:prstGeom prst="roundRect">
            <a:avLst>
              <a:gd fmla="val 11542" name="adj"/>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605">
                <a:solidFill>
                  <a:srgbClr val="999999"/>
                </a:solidFill>
                <a:latin typeface="Roboto"/>
                <a:ea typeface="Roboto"/>
                <a:cs typeface="Roboto"/>
                <a:sym typeface="Roboto"/>
              </a:rPr>
              <a:t>[Enter VM6]</a:t>
            </a:r>
            <a:endParaRPr sz="605">
              <a:solidFill>
                <a:srgbClr val="999999"/>
              </a:solidFill>
              <a:latin typeface="Roboto"/>
              <a:ea typeface="Roboto"/>
              <a:cs typeface="Roboto"/>
              <a:sym typeface="Roboto"/>
            </a:endParaRPr>
          </a:p>
        </p:txBody>
      </p:sp>
      <p:sp>
        <p:nvSpPr>
          <p:cNvPr id="716" name="Google Shape;716;p89"/>
          <p:cNvSpPr txBox="1"/>
          <p:nvPr/>
        </p:nvSpPr>
        <p:spPr>
          <a:xfrm>
            <a:off x="4405044" y="4539850"/>
            <a:ext cx="202500" cy="46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i="1" lang="en" sz="608">
                <a:solidFill>
                  <a:schemeClr val="dk1"/>
                </a:solidFill>
                <a:latin typeface="Roboto"/>
                <a:ea typeface="Roboto"/>
                <a:cs typeface="Roboto"/>
                <a:sym typeface="Roboto"/>
              </a:rPr>
              <a:t>VM6</a:t>
            </a:r>
            <a:endParaRPr i="1" sz="608">
              <a:solidFill>
                <a:schemeClr val="dk1"/>
              </a:solidFill>
              <a:latin typeface="Roboto"/>
              <a:ea typeface="Roboto"/>
              <a:cs typeface="Roboto"/>
              <a:sym typeface="Roboto"/>
            </a:endParaRPr>
          </a:p>
        </p:txBody>
      </p:sp>
      <p:sp>
        <p:nvSpPr>
          <p:cNvPr id="717" name="Google Shape;717;p89"/>
          <p:cNvSpPr/>
          <p:nvPr/>
        </p:nvSpPr>
        <p:spPr>
          <a:xfrm>
            <a:off x="4964107" y="3477540"/>
            <a:ext cx="776700" cy="504900"/>
          </a:xfrm>
          <a:prstGeom prst="roundRect">
            <a:avLst>
              <a:gd fmla="val 11542" name="adj"/>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605">
                <a:solidFill>
                  <a:srgbClr val="999999"/>
                </a:solidFill>
                <a:latin typeface="Roboto"/>
                <a:ea typeface="Roboto"/>
                <a:cs typeface="Roboto"/>
                <a:sym typeface="Roboto"/>
              </a:rPr>
              <a:t>[Enter Δt6]</a:t>
            </a:r>
            <a:endParaRPr sz="605">
              <a:solidFill>
                <a:srgbClr val="999999"/>
              </a:solidFill>
              <a:latin typeface="Roboto"/>
              <a:ea typeface="Roboto"/>
              <a:cs typeface="Roboto"/>
              <a:sym typeface="Roboto"/>
            </a:endParaRPr>
          </a:p>
        </p:txBody>
      </p:sp>
      <p:sp>
        <p:nvSpPr>
          <p:cNvPr id="718" name="Google Shape;718;p89"/>
          <p:cNvSpPr txBox="1"/>
          <p:nvPr/>
        </p:nvSpPr>
        <p:spPr>
          <a:xfrm>
            <a:off x="5130748" y="3513588"/>
            <a:ext cx="443400" cy="46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i="1" lang="en" sz="608">
                <a:solidFill>
                  <a:schemeClr val="dk1"/>
                </a:solidFill>
                <a:latin typeface="Roboto"/>
                <a:ea typeface="Roboto"/>
                <a:cs typeface="Roboto"/>
                <a:sym typeface="Roboto"/>
              </a:rPr>
              <a:t>Δt6</a:t>
            </a:r>
            <a:endParaRPr i="1" sz="608">
              <a:solidFill>
                <a:schemeClr val="dk1"/>
              </a:solidFill>
              <a:latin typeface="Roboto"/>
              <a:ea typeface="Roboto"/>
              <a:cs typeface="Roboto"/>
              <a:sym typeface="Roboto"/>
            </a:endParaRPr>
          </a:p>
        </p:txBody>
      </p:sp>
      <p:sp>
        <p:nvSpPr>
          <p:cNvPr id="719" name="Google Shape;719;p89"/>
          <p:cNvSpPr/>
          <p:nvPr/>
        </p:nvSpPr>
        <p:spPr>
          <a:xfrm>
            <a:off x="4964107" y="3992166"/>
            <a:ext cx="776700" cy="514800"/>
          </a:xfrm>
          <a:prstGeom prst="roundRect">
            <a:avLst>
              <a:gd fmla="val 11542" name="adj"/>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605">
                <a:solidFill>
                  <a:srgbClr val="999999"/>
                </a:solidFill>
                <a:latin typeface="Roboto"/>
                <a:ea typeface="Roboto"/>
                <a:cs typeface="Roboto"/>
                <a:sym typeface="Roboto"/>
              </a:rPr>
              <a:t>[Enter CR6]</a:t>
            </a:r>
            <a:endParaRPr sz="605">
              <a:solidFill>
                <a:srgbClr val="999999"/>
              </a:solidFill>
              <a:latin typeface="Roboto"/>
              <a:ea typeface="Roboto"/>
              <a:cs typeface="Roboto"/>
              <a:sym typeface="Roboto"/>
            </a:endParaRPr>
          </a:p>
        </p:txBody>
      </p:sp>
      <p:sp>
        <p:nvSpPr>
          <p:cNvPr id="720" name="Google Shape;720;p89"/>
          <p:cNvSpPr txBox="1"/>
          <p:nvPr/>
        </p:nvSpPr>
        <p:spPr>
          <a:xfrm>
            <a:off x="5130748" y="4030385"/>
            <a:ext cx="443400" cy="46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i="1" lang="en" sz="608">
                <a:solidFill>
                  <a:schemeClr val="dk1"/>
                </a:solidFill>
                <a:latin typeface="Roboto"/>
                <a:ea typeface="Roboto"/>
                <a:cs typeface="Roboto"/>
                <a:sym typeface="Roboto"/>
              </a:rPr>
              <a:t>CR6</a:t>
            </a:r>
            <a:endParaRPr i="1" sz="608">
              <a:solidFill>
                <a:schemeClr val="dk1"/>
              </a:solidFill>
              <a:latin typeface="Roboto"/>
              <a:ea typeface="Roboto"/>
              <a:cs typeface="Roboto"/>
              <a:sym typeface="Roboto"/>
            </a:endParaRPr>
          </a:p>
        </p:txBody>
      </p:sp>
      <p:sp>
        <p:nvSpPr>
          <p:cNvPr id="721" name="Google Shape;721;p89"/>
          <p:cNvSpPr/>
          <p:nvPr/>
        </p:nvSpPr>
        <p:spPr>
          <a:xfrm>
            <a:off x="5073497" y="4663850"/>
            <a:ext cx="558000" cy="324600"/>
          </a:xfrm>
          <a:prstGeom prst="roundRect">
            <a:avLst>
              <a:gd fmla="val 11542" name="adj"/>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605">
                <a:solidFill>
                  <a:srgbClr val="999999"/>
                </a:solidFill>
                <a:latin typeface="Roboto"/>
                <a:ea typeface="Roboto"/>
                <a:cs typeface="Roboto"/>
                <a:sym typeface="Roboto"/>
              </a:rPr>
              <a:t>[Enter VM7]</a:t>
            </a:r>
            <a:endParaRPr sz="605">
              <a:solidFill>
                <a:srgbClr val="999999"/>
              </a:solidFill>
              <a:latin typeface="Roboto"/>
              <a:ea typeface="Roboto"/>
              <a:cs typeface="Roboto"/>
              <a:sym typeface="Roboto"/>
            </a:endParaRPr>
          </a:p>
        </p:txBody>
      </p:sp>
      <p:sp>
        <p:nvSpPr>
          <p:cNvPr id="722" name="Google Shape;722;p89"/>
          <p:cNvSpPr txBox="1"/>
          <p:nvPr/>
        </p:nvSpPr>
        <p:spPr>
          <a:xfrm>
            <a:off x="5251256" y="4539850"/>
            <a:ext cx="202500" cy="46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i="1" lang="en" sz="608">
                <a:solidFill>
                  <a:schemeClr val="dk1"/>
                </a:solidFill>
                <a:latin typeface="Roboto"/>
                <a:ea typeface="Roboto"/>
                <a:cs typeface="Roboto"/>
                <a:sym typeface="Roboto"/>
              </a:rPr>
              <a:t>VM7</a:t>
            </a:r>
            <a:endParaRPr i="1" sz="608">
              <a:solidFill>
                <a:schemeClr val="dk1"/>
              </a:solidFill>
              <a:latin typeface="Roboto"/>
              <a:ea typeface="Roboto"/>
              <a:cs typeface="Roboto"/>
              <a:sym typeface="Roboto"/>
            </a:endParaRPr>
          </a:p>
        </p:txBody>
      </p:sp>
      <p:sp>
        <p:nvSpPr>
          <p:cNvPr id="723" name="Google Shape;723;p89"/>
          <p:cNvSpPr/>
          <p:nvPr/>
        </p:nvSpPr>
        <p:spPr>
          <a:xfrm>
            <a:off x="5876100" y="2157600"/>
            <a:ext cx="933000" cy="2985900"/>
          </a:xfrm>
          <a:prstGeom prst="rect">
            <a:avLst/>
          </a:prstGeom>
          <a:solidFill>
            <a:srgbClr val="F3F3F3">
              <a:alpha val="70000"/>
            </a:srgbClr>
          </a:solidFill>
          <a:ln>
            <a:noFill/>
          </a:ln>
        </p:spPr>
        <p:txBody>
          <a:bodyPr anchorCtr="0" anchor="ctr" bIns="69150" lIns="69150" spcFirstLastPara="1" rIns="69150" wrap="square" tIns="69150">
            <a:noAutofit/>
          </a:bodyPr>
          <a:lstStyle/>
          <a:p>
            <a:pPr indent="0" lvl="0" marL="0" rtl="0" algn="ctr">
              <a:spcBef>
                <a:spcPts val="0"/>
              </a:spcBef>
              <a:spcAft>
                <a:spcPts val="0"/>
              </a:spcAft>
              <a:buNone/>
            </a:pPr>
            <a:r>
              <a:t/>
            </a:r>
            <a:endParaRPr sz="1058">
              <a:latin typeface="Roboto"/>
              <a:ea typeface="Roboto"/>
              <a:cs typeface="Roboto"/>
              <a:sym typeface="Roboto"/>
            </a:endParaRPr>
          </a:p>
        </p:txBody>
      </p:sp>
      <p:sp>
        <p:nvSpPr>
          <p:cNvPr id="724" name="Google Shape;724;p89"/>
          <p:cNvSpPr/>
          <p:nvPr/>
        </p:nvSpPr>
        <p:spPr>
          <a:xfrm>
            <a:off x="5954259" y="3477540"/>
            <a:ext cx="776700" cy="504900"/>
          </a:xfrm>
          <a:prstGeom prst="roundRect">
            <a:avLst>
              <a:gd fmla="val 11542" name="adj"/>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605">
                <a:solidFill>
                  <a:srgbClr val="999999"/>
                </a:solidFill>
                <a:latin typeface="Roboto"/>
                <a:ea typeface="Roboto"/>
                <a:cs typeface="Roboto"/>
                <a:sym typeface="Roboto"/>
              </a:rPr>
              <a:t>[Enter Δt7]</a:t>
            </a:r>
            <a:endParaRPr sz="605">
              <a:solidFill>
                <a:srgbClr val="999999"/>
              </a:solidFill>
              <a:latin typeface="Roboto"/>
              <a:ea typeface="Roboto"/>
              <a:cs typeface="Roboto"/>
              <a:sym typeface="Roboto"/>
            </a:endParaRPr>
          </a:p>
        </p:txBody>
      </p:sp>
      <p:sp>
        <p:nvSpPr>
          <p:cNvPr id="725" name="Google Shape;725;p89"/>
          <p:cNvSpPr txBox="1"/>
          <p:nvPr/>
        </p:nvSpPr>
        <p:spPr>
          <a:xfrm>
            <a:off x="6154389" y="3513588"/>
            <a:ext cx="443400" cy="46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i="1" lang="en" sz="608">
                <a:solidFill>
                  <a:schemeClr val="dk1"/>
                </a:solidFill>
                <a:latin typeface="Roboto"/>
                <a:ea typeface="Roboto"/>
                <a:cs typeface="Roboto"/>
                <a:sym typeface="Roboto"/>
              </a:rPr>
              <a:t>Δt7</a:t>
            </a:r>
            <a:endParaRPr i="1" sz="608">
              <a:solidFill>
                <a:schemeClr val="dk1"/>
              </a:solidFill>
              <a:latin typeface="Roboto"/>
              <a:ea typeface="Roboto"/>
              <a:cs typeface="Roboto"/>
              <a:sym typeface="Roboto"/>
            </a:endParaRPr>
          </a:p>
        </p:txBody>
      </p:sp>
      <p:sp>
        <p:nvSpPr>
          <p:cNvPr id="726" name="Google Shape;726;p89"/>
          <p:cNvSpPr/>
          <p:nvPr/>
        </p:nvSpPr>
        <p:spPr>
          <a:xfrm>
            <a:off x="5954259" y="3992166"/>
            <a:ext cx="776700" cy="514800"/>
          </a:xfrm>
          <a:prstGeom prst="roundRect">
            <a:avLst>
              <a:gd fmla="val 11542" name="adj"/>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605">
                <a:solidFill>
                  <a:srgbClr val="999999"/>
                </a:solidFill>
                <a:latin typeface="Roboto"/>
                <a:ea typeface="Roboto"/>
                <a:cs typeface="Roboto"/>
                <a:sym typeface="Roboto"/>
              </a:rPr>
              <a:t>[Enter CR7]</a:t>
            </a:r>
            <a:endParaRPr sz="605">
              <a:solidFill>
                <a:srgbClr val="999999"/>
              </a:solidFill>
              <a:latin typeface="Roboto"/>
              <a:ea typeface="Roboto"/>
              <a:cs typeface="Roboto"/>
              <a:sym typeface="Roboto"/>
            </a:endParaRPr>
          </a:p>
        </p:txBody>
      </p:sp>
      <p:sp>
        <p:nvSpPr>
          <p:cNvPr id="727" name="Google Shape;727;p89"/>
          <p:cNvSpPr txBox="1"/>
          <p:nvPr/>
        </p:nvSpPr>
        <p:spPr>
          <a:xfrm>
            <a:off x="6120900" y="4030385"/>
            <a:ext cx="443400" cy="46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i="1" lang="en" sz="608">
                <a:solidFill>
                  <a:schemeClr val="dk1"/>
                </a:solidFill>
                <a:latin typeface="Roboto"/>
                <a:ea typeface="Roboto"/>
                <a:cs typeface="Roboto"/>
                <a:sym typeface="Roboto"/>
              </a:rPr>
              <a:t>CR7</a:t>
            </a:r>
            <a:endParaRPr i="1" sz="608">
              <a:solidFill>
                <a:schemeClr val="dk1"/>
              </a:solidFill>
              <a:latin typeface="Roboto"/>
              <a:ea typeface="Roboto"/>
              <a:cs typeface="Roboto"/>
              <a:sym typeface="Roboto"/>
            </a:endParaRPr>
          </a:p>
        </p:txBody>
      </p:sp>
      <p:sp>
        <p:nvSpPr>
          <p:cNvPr id="728" name="Google Shape;728;p89"/>
          <p:cNvSpPr/>
          <p:nvPr/>
        </p:nvSpPr>
        <p:spPr>
          <a:xfrm>
            <a:off x="6063666" y="4663850"/>
            <a:ext cx="558000" cy="324600"/>
          </a:xfrm>
          <a:prstGeom prst="roundRect">
            <a:avLst>
              <a:gd fmla="val 11542" name="adj"/>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605">
                <a:solidFill>
                  <a:srgbClr val="999999"/>
                </a:solidFill>
                <a:latin typeface="Roboto"/>
                <a:ea typeface="Roboto"/>
                <a:cs typeface="Roboto"/>
                <a:sym typeface="Roboto"/>
              </a:rPr>
              <a:t>[Enter VM8]</a:t>
            </a:r>
            <a:endParaRPr sz="605">
              <a:solidFill>
                <a:srgbClr val="999999"/>
              </a:solidFill>
              <a:latin typeface="Roboto"/>
              <a:ea typeface="Roboto"/>
              <a:cs typeface="Roboto"/>
              <a:sym typeface="Roboto"/>
            </a:endParaRPr>
          </a:p>
        </p:txBody>
      </p:sp>
      <p:sp>
        <p:nvSpPr>
          <p:cNvPr id="729" name="Google Shape;729;p89"/>
          <p:cNvSpPr txBox="1"/>
          <p:nvPr/>
        </p:nvSpPr>
        <p:spPr>
          <a:xfrm>
            <a:off x="6241408" y="4539850"/>
            <a:ext cx="202500" cy="46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i="1" lang="en" sz="608">
                <a:solidFill>
                  <a:schemeClr val="dk1"/>
                </a:solidFill>
                <a:latin typeface="Roboto"/>
                <a:ea typeface="Roboto"/>
                <a:cs typeface="Roboto"/>
                <a:sym typeface="Roboto"/>
              </a:rPr>
              <a:t>VM8</a:t>
            </a:r>
            <a:endParaRPr i="1" sz="608">
              <a:solidFill>
                <a:schemeClr val="dk1"/>
              </a:solidFill>
              <a:latin typeface="Roboto"/>
              <a:ea typeface="Roboto"/>
              <a:cs typeface="Roboto"/>
              <a:sym typeface="Roboto"/>
            </a:endParaRPr>
          </a:p>
        </p:txBody>
      </p:sp>
      <p:sp>
        <p:nvSpPr>
          <p:cNvPr id="730" name="Google Shape;730;p89"/>
          <p:cNvSpPr/>
          <p:nvPr/>
        </p:nvSpPr>
        <p:spPr>
          <a:xfrm>
            <a:off x="6940756" y="3477540"/>
            <a:ext cx="776700" cy="504900"/>
          </a:xfrm>
          <a:prstGeom prst="roundRect">
            <a:avLst>
              <a:gd fmla="val 11542" name="adj"/>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605">
                <a:solidFill>
                  <a:srgbClr val="999999"/>
                </a:solidFill>
                <a:latin typeface="Roboto"/>
                <a:ea typeface="Roboto"/>
                <a:cs typeface="Roboto"/>
                <a:sym typeface="Roboto"/>
              </a:rPr>
              <a:t>[Enter Δt8]</a:t>
            </a:r>
            <a:endParaRPr sz="605">
              <a:solidFill>
                <a:srgbClr val="999999"/>
              </a:solidFill>
              <a:latin typeface="Roboto"/>
              <a:ea typeface="Roboto"/>
              <a:cs typeface="Roboto"/>
              <a:sym typeface="Roboto"/>
            </a:endParaRPr>
          </a:p>
        </p:txBody>
      </p:sp>
      <p:sp>
        <p:nvSpPr>
          <p:cNvPr id="731" name="Google Shape;731;p89"/>
          <p:cNvSpPr txBox="1"/>
          <p:nvPr/>
        </p:nvSpPr>
        <p:spPr>
          <a:xfrm>
            <a:off x="7107398" y="3513588"/>
            <a:ext cx="443400" cy="46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i="1" lang="en" sz="608">
                <a:solidFill>
                  <a:schemeClr val="dk1"/>
                </a:solidFill>
                <a:latin typeface="Roboto"/>
                <a:ea typeface="Roboto"/>
                <a:cs typeface="Roboto"/>
                <a:sym typeface="Roboto"/>
              </a:rPr>
              <a:t>Δt8</a:t>
            </a:r>
            <a:endParaRPr i="1" sz="608">
              <a:solidFill>
                <a:schemeClr val="dk1"/>
              </a:solidFill>
              <a:latin typeface="Roboto"/>
              <a:ea typeface="Roboto"/>
              <a:cs typeface="Roboto"/>
              <a:sym typeface="Roboto"/>
            </a:endParaRPr>
          </a:p>
        </p:txBody>
      </p:sp>
      <p:sp>
        <p:nvSpPr>
          <p:cNvPr id="732" name="Google Shape;732;p89"/>
          <p:cNvSpPr/>
          <p:nvPr/>
        </p:nvSpPr>
        <p:spPr>
          <a:xfrm>
            <a:off x="6940756" y="3992166"/>
            <a:ext cx="776700" cy="514800"/>
          </a:xfrm>
          <a:prstGeom prst="roundRect">
            <a:avLst>
              <a:gd fmla="val 11542" name="adj"/>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605">
                <a:solidFill>
                  <a:srgbClr val="999999"/>
                </a:solidFill>
                <a:latin typeface="Roboto"/>
                <a:ea typeface="Roboto"/>
                <a:cs typeface="Roboto"/>
                <a:sym typeface="Roboto"/>
              </a:rPr>
              <a:t>[Enter CR8]</a:t>
            </a:r>
            <a:endParaRPr sz="605">
              <a:solidFill>
                <a:srgbClr val="999999"/>
              </a:solidFill>
              <a:latin typeface="Roboto"/>
              <a:ea typeface="Roboto"/>
              <a:cs typeface="Roboto"/>
              <a:sym typeface="Roboto"/>
            </a:endParaRPr>
          </a:p>
        </p:txBody>
      </p:sp>
      <p:sp>
        <p:nvSpPr>
          <p:cNvPr id="733" name="Google Shape;733;p89"/>
          <p:cNvSpPr txBox="1"/>
          <p:nvPr/>
        </p:nvSpPr>
        <p:spPr>
          <a:xfrm>
            <a:off x="7107398" y="4030385"/>
            <a:ext cx="443400" cy="46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i="1" lang="en" sz="608">
                <a:solidFill>
                  <a:schemeClr val="dk1"/>
                </a:solidFill>
                <a:latin typeface="Roboto"/>
                <a:ea typeface="Roboto"/>
                <a:cs typeface="Roboto"/>
                <a:sym typeface="Roboto"/>
              </a:rPr>
              <a:t>CR8</a:t>
            </a:r>
            <a:endParaRPr i="1" sz="608">
              <a:solidFill>
                <a:schemeClr val="dk1"/>
              </a:solidFill>
              <a:latin typeface="Roboto"/>
              <a:ea typeface="Roboto"/>
              <a:cs typeface="Roboto"/>
              <a:sym typeface="Roboto"/>
            </a:endParaRPr>
          </a:p>
        </p:txBody>
      </p:sp>
      <p:sp>
        <p:nvSpPr>
          <p:cNvPr id="734" name="Google Shape;734;p89"/>
          <p:cNvSpPr/>
          <p:nvPr/>
        </p:nvSpPr>
        <p:spPr>
          <a:xfrm>
            <a:off x="7050148" y="4663850"/>
            <a:ext cx="558000" cy="324600"/>
          </a:xfrm>
          <a:prstGeom prst="roundRect">
            <a:avLst>
              <a:gd fmla="val 11542" name="adj"/>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605">
                <a:solidFill>
                  <a:srgbClr val="999999"/>
                </a:solidFill>
                <a:latin typeface="Roboto"/>
                <a:ea typeface="Roboto"/>
                <a:cs typeface="Roboto"/>
                <a:sym typeface="Roboto"/>
              </a:rPr>
              <a:t>[Enter VM9]</a:t>
            </a:r>
            <a:endParaRPr sz="605">
              <a:solidFill>
                <a:srgbClr val="999999"/>
              </a:solidFill>
              <a:latin typeface="Roboto"/>
              <a:ea typeface="Roboto"/>
              <a:cs typeface="Roboto"/>
              <a:sym typeface="Roboto"/>
            </a:endParaRPr>
          </a:p>
        </p:txBody>
      </p:sp>
      <p:sp>
        <p:nvSpPr>
          <p:cNvPr id="735" name="Google Shape;735;p89"/>
          <p:cNvSpPr/>
          <p:nvPr/>
        </p:nvSpPr>
        <p:spPr>
          <a:xfrm>
            <a:off x="1155500" y="1360000"/>
            <a:ext cx="6728475" cy="2116725"/>
          </a:xfrm>
          <a:custGeom>
            <a:rect b="b" l="l" r="r" t="t"/>
            <a:pathLst>
              <a:path extrusionOk="0" h="84669" w="269139">
                <a:moveTo>
                  <a:pt x="0" y="0"/>
                </a:moveTo>
                <a:lnTo>
                  <a:pt x="0" y="84669"/>
                </a:lnTo>
                <a:lnTo>
                  <a:pt x="120254" y="59309"/>
                </a:lnTo>
                <a:lnTo>
                  <a:pt x="148067" y="59309"/>
                </a:lnTo>
                <a:lnTo>
                  <a:pt x="269139" y="84669"/>
                </a:lnTo>
                <a:lnTo>
                  <a:pt x="269139" y="0"/>
                </a:lnTo>
                <a:lnTo>
                  <a:pt x="148476" y="25360"/>
                </a:lnTo>
                <a:lnTo>
                  <a:pt x="119844" y="25360"/>
                </a:lnTo>
                <a:close/>
              </a:path>
            </a:pathLst>
          </a:custGeom>
          <a:solidFill>
            <a:srgbClr val="FFFFFF"/>
          </a:solidFill>
          <a:ln>
            <a:noFill/>
          </a:ln>
        </p:spPr>
      </p:sp>
      <p:sp>
        <p:nvSpPr>
          <p:cNvPr id="736" name="Google Shape;736;p89"/>
          <p:cNvSpPr txBox="1"/>
          <p:nvPr/>
        </p:nvSpPr>
        <p:spPr>
          <a:xfrm>
            <a:off x="7227905" y="4539850"/>
            <a:ext cx="202500" cy="46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i="1" lang="en" sz="608">
                <a:solidFill>
                  <a:schemeClr val="dk1"/>
                </a:solidFill>
                <a:latin typeface="Roboto"/>
                <a:ea typeface="Roboto"/>
                <a:cs typeface="Roboto"/>
                <a:sym typeface="Roboto"/>
              </a:rPr>
              <a:t>VM9</a:t>
            </a:r>
            <a:endParaRPr i="1" sz="608">
              <a:solidFill>
                <a:schemeClr val="dk1"/>
              </a:solidFill>
              <a:latin typeface="Roboto"/>
              <a:ea typeface="Roboto"/>
              <a:cs typeface="Roboto"/>
              <a:sym typeface="Roboto"/>
            </a:endParaRPr>
          </a:p>
        </p:txBody>
      </p:sp>
      <p:sp>
        <p:nvSpPr>
          <p:cNvPr id="737" name="Google Shape;737;p89"/>
          <p:cNvSpPr/>
          <p:nvPr/>
        </p:nvSpPr>
        <p:spPr>
          <a:xfrm>
            <a:off x="4206729" y="2092184"/>
            <a:ext cx="609600" cy="651900"/>
          </a:xfrm>
          <a:prstGeom prst="rect">
            <a:avLst/>
          </a:prstGeom>
          <a:solidFill>
            <a:srgbClr val="000000"/>
          </a:solidFill>
          <a:ln cap="flat" cmpd="sng" w="9400">
            <a:solidFill>
              <a:srgbClr val="000000"/>
            </a:solidFill>
            <a:prstDash val="solid"/>
            <a:round/>
            <a:headEnd len="sm" w="sm" type="none"/>
            <a:tailEnd len="sm" w="sm" type="none"/>
          </a:ln>
        </p:spPr>
        <p:txBody>
          <a:bodyPr anchorCtr="0" anchor="ctr" bIns="90225" lIns="90225" spcFirstLastPara="1" rIns="90225" wrap="square" tIns="90225">
            <a:noAutofit/>
          </a:bodyPr>
          <a:lstStyle/>
          <a:p>
            <a:pPr indent="0" lvl="0" marL="0" rtl="0" algn="ctr">
              <a:spcBef>
                <a:spcPts val="0"/>
              </a:spcBef>
              <a:spcAft>
                <a:spcPts val="0"/>
              </a:spcAft>
              <a:buNone/>
            </a:pPr>
            <a:r>
              <a:t/>
            </a:r>
            <a:endParaRPr b="1" sz="1381"/>
          </a:p>
        </p:txBody>
      </p:sp>
      <p:sp>
        <p:nvSpPr>
          <p:cNvPr id="738" name="Google Shape;738;p89"/>
          <p:cNvSpPr/>
          <p:nvPr/>
        </p:nvSpPr>
        <p:spPr>
          <a:xfrm>
            <a:off x="1227485" y="1485190"/>
            <a:ext cx="927647" cy="1866249"/>
          </a:xfrm>
          <a:custGeom>
            <a:rect b="b" l="l" r="r" t="t"/>
            <a:pathLst>
              <a:path extrusionOk="0" h="79221" w="39378">
                <a:moveTo>
                  <a:pt x="1" y="79220"/>
                </a:moveTo>
                <a:lnTo>
                  <a:pt x="39377" y="70941"/>
                </a:lnTo>
                <a:lnTo>
                  <a:pt x="39377" y="8280"/>
                </a:lnTo>
                <a:lnTo>
                  <a:pt x="1" y="1"/>
                </a:lnTo>
                <a:lnTo>
                  <a:pt x="1" y="7922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739" name="Google Shape;739;p89"/>
          <p:cNvSpPr/>
          <p:nvPr/>
        </p:nvSpPr>
        <p:spPr>
          <a:xfrm>
            <a:off x="2217053" y="1690979"/>
            <a:ext cx="928118" cy="1454676"/>
          </a:xfrm>
          <a:custGeom>
            <a:rect b="b" l="l" r="r" t="t"/>
            <a:pathLst>
              <a:path extrusionOk="0" h="61750" w="39398">
                <a:moveTo>
                  <a:pt x="0" y="61749"/>
                </a:moveTo>
                <a:lnTo>
                  <a:pt x="39398" y="53470"/>
                </a:lnTo>
                <a:lnTo>
                  <a:pt x="39398" y="8280"/>
                </a:lnTo>
                <a:lnTo>
                  <a:pt x="0" y="0"/>
                </a:lnTo>
                <a:lnTo>
                  <a:pt x="0" y="61749"/>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740" name="Google Shape;740;p89"/>
          <p:cNvSpPr/>
          <p:nvPr/>
        </p:nvSpPr>
        <p:spPr>
          <a:xfrm>
            <a:off x="3207092" y="1896898"/>
            <a:ext cx="931299" cy="1042843"/>
          </a:xfrm>
          <a:custGeom>
            <a:rect b="b" l="l" r="r" t="t"/>
            <a:pathLst>
              <a:path extrusionOk="0" h="44268" w="39533">
                <a:moveTo>
                  <a:pt x="1" y="44268"/>
                </a:moveTo>
                <a:lnTo>
                  <a:pt x="39533" y="35957"/>
                </a:lnTo>
                <a:lnTo>
                  <a:pt x="39533" y="8290"/>
                </a:lnTo>
                <a:lnTo>
                  <a:pt x="1" y="0"/>
                </a:lnTo>
                <a:lnTo>
                  <a:pt x="1" y="44268"/>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cxnSp>
        <p:nvCxnSpPr>
          <p:cNvPr id="741" name="Google Shape;741;p89"/>
          <p:cNvCxnSpPr/>
          <p:nvPr/>
        </p:nvCxnSpPr>
        <p:spPr>
          <a:xfrm>
            <a:off x="3435851" y="1964675"/>
            <a:ext cx="0" cy="907200"/>
          </a:xfrm>
          <a:prstGeom prst="straightConnector1">
            <a:avLst/>
          </a:prstGeom>
          <a:noFill/>
          <a:ln cap="flat" cmpd="sng" w="9400">
            <a:solidFill>
              <a:srgbClr val="232324"/>
            </a:solidFill>
            <a:prstDash val="dot"/>
            <a:round/>
            <a:headEnd len="med" w="med" type="none"/>
            <a:tailEnd len="med" w="med" type="none"/>
          </a:ln>
        </p:spPr>
      </p:cxnSp>
      <p:sp>
        <p:nvSpPr>
          <p:cNvPr id="742" name="Google Shape;742;p89"/>
          <p:cNvSpPr/>
          <p:nvPr/>
        </p:nvSpPr>
        <p:spPr>
          <a:xfrm>
            <a:off x="4884230" y="1896898"/>
            <a:ext cx="931299" cy="1042843"/>
          </a:xfrm>
          <a:custGeom>
            <a:rect b="b" l="l" r="r" t="t"/>
            <a:pathLst>
              <a:path extrusionOk="0" h="44268" w="39533">
                <a:moveTo>
                  <a:pt x="39533" y="0"/>
                </a:moveTo>
                <a:lnTo>
                  <a:pt x="1" y="8300"/>
                </a:lnTo>
                <a:lnTo>
                  <a:pt x="1" y="35967"/>
                </a:lnTo>
                <a:lnTo>
                  <a:pt x="39533" y="44268"/>
                </a:lnTo>
                <a:lnTo>
                  <a:pt x="39533"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743" name="Google Shape;743;p89"/>
          <p:cNvSpPr/>
          <p:nvPr/>
        </p:nvSpPr>
        <p:spPr>
          <a:xfrm>
            <a:off x="5877449" y="1690979"/>
            <a:ext cx="928142" cy="1454676"/>
          </a:xfrm>
          <a:custGeom>
            <a:rect b="b" l="l" r="r" t="t"/>
            <a:pathLst>
              <a:path extrusionOk="0" h="61750" w="39399">
                <a:moveTo>
                  <a:pt x="39398" y="0"/>
                </a:moveTo>
                <a:lnTo>
                  <a:pt x="1" y="8280"/>
                </a:lnTo>
                <a:lnTo>
                  <a:pt x="1" y="53470"/>
                </a:lnTo>
                <a:lnTo>
                  <a:pt x="39398" y="61749"/>
                </a:lnTo>
                <a:lnTo>
                  <a:pt x="39398"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744" name="Google Shape;744;p89"/>
          <p:cNvSpPr/>
          <p:nvPr/>
        </p:nvSpPr>
        <p:spPr>
          <a:xfrm>
            <a:off x="6867512" y="1485190"/>
            <a:ext cx="927624" cy="1866249"/>
          </a:xfrm>
          <a:custGeom>
            <a:rect b="b" l="l" r="r" t="t"/>
            <a:pathLst>
              <a:path extrusionOk="0" h="79221" w="39377">
                <a:moveTo>
                  <a:pt x="39377" y="1"/>
                </a:moveTo>
                <a:lnTo>
                  <a:pt x="0" y="8280"/>
                </a:lnTo>
                <a:lnTo>
                  <a:pt x="0" y="70951"/>
                </a:lnTo>
                <a:lnTo>
                  <a:pt x="39377" y="79220"/>
                </a:lnTo>
                <a:lnTo>
                  <a:pt x="39377" y="1"/>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cxnSp>
        <p:nvCxnSpPr>
          <p:cNvPr id="745" name="Google Shape;745;p89"/>
          <p:cNvCxnSpPr/>
          <p:nvPr/>
        </p:nvCxnSpPr>
        <p:spPr>
          <a:xfrm>
            <a:off x="360762" y="3470362"/>
            <a:ext cx="800400" cy="0"/>
          </a:xfrm>
          <a:prstGeom prst="straightConnector1">
            <a:avLst/>
          </a:prstGeom>
          <a:noFill/>
          <a:ln cap="flat" cmpd="sng" w="17750">
            <a:solidFill>
              <a:srgbClr val="232324"/>
            </a:solidFill>
            <a:prstDash val="solid"/>
            <a:round/>
            <a:headEnd len="med" w="med" type="none"/>
            <a:tailEnd len="med" w="med" type="none"/>
          </a:ln>
        </p:spPr>
      </p:cxnSp>
      <p:cxnSp>
        <p:nvCxnSpPr>
          <p:cNvPr id="746" name="Google Shape;746;p89"/>
          <p:cNvCxnSpPr/>
          <p:nvPr/>
        </p:nvCxnSpPr>
        <p:spPr>
          <a:xfrm>
            <a:off x="3438675" y="2891000"/>
            <a:ext cx="242700" cy="242700"/>
          </a:xfrm>
          <a:prstGeom prst="straightConnector1">
            <a:avLst/>
          </a:prstGeom>
          <a:noFill/>
          <a:ln cap="flat" cmpd="sng" w="9400">
            <a:solidFill>
              <a:srgbClr val="232324"/>
            </a:solidFill>
            <a:prstDash val="dot"/>
            <a:round/>
            <a:headEnd len="med" w="med" type="none"/>
            <a:tailEnd len="med" w="med" type="none"/>
          </a:ln>
        </p:spPr>
      </p:cxnSp>
      <p:cxnSp>
        <p:nvCxnSpPr>
          <p:cNvPr id="747" name="Google Shape;747;p89"/>
          <p:cNvCxnSpPr/>
          <p:nvPr/>
        </p:nvCxnSpPr>
        <p:spPr>
          <a:xfrm>
            <a:off x="3672876" y="3125225"/>
            <a:ext cx="0" cy="1374000"/>
          </a:xfrm>
          <a:prstGeom prst="straightConnector1">
            <a:avLst/>
          </a:prstGeom>
          <a:noFill/>
          <a:ln cap="flat" cmpd="sng" w="9400">
            <a:solidFill>
              <a:srgbClr val="232324"/>
            </a:solidFill>
            <a:prstDash val="dot"/>
            <a:round/>
            <a:headEnd len="med" w="med" type="none"/>
            <a:tailEnd len="med" w="med" type="none"/>
          </a:ln>
        </p:spPr>
      </p:cxnSp>
      <p:sp>
        <p:nvSpPr>
          <p:cNvPr id="748" name="Google Shape;748;p89"/>
          <p:cNvSpPr/>
          <p:nvPr/>
        </p:nvSpPr>
        <p:spPr>
          <a:xfrm>
            <a:off x="1159747" y="1364479"/>
            <a:ext cx="6714736" cy="2107666"/>
          </a:xfrm>
          <a:custGeom>
            <a:rect b="b" l="l" r="r" t="t"/>
            <a:pathLst>
              <a:path extrusionOk="0" fill="none" h="89469" w="285036">
                <a:moveTo>
                  <a:pt x="156388" y="26932"/>
                </a:moveTo>
                <a:lnTo>
                  <a:pt x="285036" y="1"/>
                </a:lnTo>
                <a:lnTo>
                  <a:pt x="285036" y="89469"/>
                </a:lnTo>
                <a:lnTo>
                  <a:pt x="156398" y="62081"/>
                </a:lnTo>
                <a:lnTo>
                  <a:pt x="128524" y="62081"/>
                </a:lnTo>
                <a:lnTo>
                  <a:pt x="1" y="89469"/>
                </a:lnTo>
                <a:lnTo>
                  <a:pt x="1" y="1"/>
                </a:lnTo>
                <a:lnTo>
                  <a:pt x="128514" y="26932"/>
                </a:lnTo>
                <a:lnTo>
                  <a:pt x="156388" y="26932"/>
                </a:lnTo>
                <a:close/>
              </a:path>
            </a:pathLst>
          </a:custGeom>
          <a:solidFill>
            <a:srgbClr val="FFFFFF"/>
          </a:solidFill>
          <a:ln cap="flat" cmpd="sng" w="18800">
            <a:solidFill>
              <a:srgbClr val="000000"/>
            </a:solidFill>
            <a:prstDash val="solid"/>
            <a:miter lim="103622"/>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749" name="Google Shape;749;p89"/>
          <p:cNvSpPr txBox="1"/>
          <p:nvPr/>
        </p:nvSpPr>
        <p:spPr>
          <a:xfrm>
            <a:off x="1315138" y="2287169"/>
            <a:ext cx="7488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LEADGEN</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Prospects</a:t>
            </a:r>
            <a:endParaRPr b="1" sz="977">
              <a:solidFill>
                <a:schemeClr val="dk1"/>
              </a:solidFill>
              <a:latin typeface="Roboto"/>
              <a:ea typeface="Roboto"/>
              <a:cs typeface="Roboto"/>
              <a:sym typeface="Roboto"/>
            </a:endParaRPr>
          </a:p>
        </p:txBody>
      </p:sp>
      <p:sp>
        <p:nvSpPr>
          <p:cNvPr id="750" name="Google Shape;750;p89"/>
          <p:cNvSpPr txBox="1"/>
          <p:nvPr/>
        </p:nvSpPr>
        <p:spPr>
          <a:xfrm>
            <a:off x="2240219" y="2287160"/>
            <a:ext cx="8901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LEADDEV</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Leads</a:t>
            </a:r>
            <a:endParaRPr b="1" sz="977">
              <a:solidFill>
                <a:schemeClr val="dk1"/>
              </a:solidFill>
              <a:latin typeface="Roboto"/>
              <a:ea typeface="Roboto"/>
              <a:cs typeface="Roboto"/>
              <a:sym typeface="Roboto"/>
            </a:endParaRPr>
          </a:p>
        </p:txBody>
      </p:sp>
      <p:sp>
        <p:nvSpPr>
          <p:cNvPr id="751" name="Google Shape;751;p89"/>
          <p:cNvSpPr txBox="1"/>
          <p:nvPr/>
        </p:nvSpPr>
        <p:spPr>
          <a:xfrm>
            <a:off x="3203005" y="2287162"/>
            <a:ext cx="9600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SELLING</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highlight>
                  <a:srgbClr val="FFFFFF"/>
                </a:highlight>
                <a:latin typeface="Roboto"/>
                <a:ea typeface="Roboto"/>
                <a:cs typeface="Roboto"/>
                <a:sym typeface="Roboto"/>
              </a:rPr>
              <a:t>Opportunities</a:t>
            </a:r>
            <a:endParaRPr b="1" sz="977">
              <a:solidFill>
                <a:schemeClr val="dk1"/>
              </a:solidFill>
              <a:highlight>
                <a:srgbClr val="FFFFFF"/>
              </a:highlight>
              <a:latin typeface="Roboto"/>
              <a:ea typeface="Roboto"/>
              <a:cs typeface="Roboto"/>
              <a:sym typeface="Roboto"/>
            </a:endParaRPr>
          </a:p>
        </p:txBody>
      </p:sp>
      <p:sp>
        <p:nvSpPr>
          <p:cNvPr id="752" name="Google Shape;752;p89"/>
          <p:cNvSpPr txBox="1"/>
          <p:nvPr/>
        </p:nvSpPr>
        <p:spPr>
          <a:xfrm>
            <a:off x="4230987" y="2342717"/>
            <a:ext cx="5580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rgbClr val="FFFFFF"/>
                </a:solidFill>
                <a:latin typeface="Roboto"/>
                <a:ea typeface="Roboto"/>
                <a:cs typeface="Roboto"/>
                <a:sym typeface="Roboto"/>
              </a:rPr>
              <a:t>ACTIVATE</a:t>
            </a:r>
            <a:endParaRPr sz="600">
              <a:solidFill>
                <a:srgbClr val="FFFFFF"/>
              </a:solidFill>
              <a:latin typeface="Roboto"/>
              <a:ea typeface="Roboto"/>
              <a:cs typeface="Roboto"/>
              <a:sym typeface="Roboto"/>
            </a:endParaRPr>
          </a:p>
          <a:p>
            <a:pPr indent="0" lvl="0" marL="0" rtl="0" algn="ctr">
              <a:spcBef>
                <a:spcPts val="0"/>
              </a:spcBef>
              <a:spcAft>
                <a:spcPts val="0"/>
              </a:spcAft>
              <a:buNone/>
            </a:pPr>
            <a:r>
              <a:rPr b="1" lang="en" sz="977">
                <a:solidFill>
                  <a:srgbClr val="FFFFFF"/>
                </a:solidFill>
                <a:latin typeface="Roboto"/>
                <a:ea typeface="Roboto"/>
                <a:cs typeface="Roboto"/>
                <a:sym typeface="Roboto"/>
              </a:rPr>
              <a:t>Wins</a:t>
            </a:r>
            <a:endParaRPr b="1" sz="977">
              <a:solidFill>
                <a:srgbClr val="FFFFFF"/>
              </a:solidFill>
              <a:latin typeface="Roboto"/>
              <a:ea typeface="Roboto"/>
              <a:cs typeface="Roboto"/>
              <a:sym typeface="Roboto"/>
            </a:endParaRPr>
          </a:p>
        </p:txBody>
      </p:sp>
      <p:sp>
        <p:nvSpPr>
          <p:cNvPr id="753" name="Google Shape;753;p89"/>
          <p:cNvSpPr txBox="1"/>
          <p:nvPr/>
        </p:nvSpPr>
        <p:spPr>
          <a:xfrm>
            <a:off x="5041969" y="2342720"/>
            <a:ext cx="6285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ONBOARD</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Live</a:t>
            </a:r>
            <a:endParaRPr b="1" sz="977">
              <a:solidFill>
                <a:schemeClr val="dk1"/>
              </a:solidFill>
              <a:latin typeface="Roboto"/>
              <a:ea typeface="Roboto"/>
              <a:cs typeface="Roboto"/>
              <a:sym typeface="Roboto"/>
            </a:endParaRPr>
          </a:p>
        </p:txBody>
      </p:sp>
      <p:sp>
        <p:nvSpPr>
          <p:cNvPr id="754" name="Google Shape;754;p89"/>
          <p:cNvSpPr txBox="1"/>
          <p:nvPr/>
        </p:nvSpPr>
        <p:spPr>
          <a:xfrm>
            <a:off x="5912173" y="2342720"/>
            <a:ext cx="8685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RETAIN</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Customers</a:t>
            </a:r>
            <a:endParaRPr b="1" sz="977">
              <a:solidFill>
                <a:schemeClr val="dk1"/>
              </a:solidFill>
              <a:latin typeface="Roboto"/>
              <a:ea typeface="Roboto"/>
              <a:cs typeface="Roboto"/>
              <a:sym typeface="Roboto"/>
            </a:endParaRPr>
          </a:p>
        </p:txBody>
      </p:sp>
      <p:sp>
        <p:nvSpPr>
          <p:cNvPr id="755" name="Google Shape;755;p89"/>
          <p:cNvSpPr txBox="1"/>
          <p:nvPr/>
        </p:nvSpPr>
        <p:spPr>
          <a:xfrm>
            <a:off x="6935826" y="2342720"/>
            <a:ext cx="8163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EXPAND</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Growth</a:t>
            </a:r>
            <a:endParaRPr b="1" sz="977">
              <a:solidFill>
                <a:schemeClr val="dk1"/>
              </a:solidFill>
              <a:latin typeface="Roboto"/>
              <a:ea typeface="Roboto"/>
              <a:cs typeface="Roboto"/>
              <a:sym typeface="Roboto"/>
            </a:endParaRPr>
          </a:p>
        </p:txBody>
      </p:sp>
      <p:cxnSp>
        <p:nvCxnSpPr>
          <p:cNvPr id="756" name="Google Shape;756;p89"/>
          <p:cNvCxnSpPr/>
          <p:nvPr/>
        </p:nvCxnSpPr>
        <p:spPr>
          <a:xfrm>
            <a:off x="1484038" y="3808425"/>
            <a:ext cx="405000" cy="0"/>
          </a:xfrm>
          <a:prstGeom prst="straightConnector1">
            <a:avLst/>
          </a:prstGeom>
          <a:noFill/>
          <a:ln cap="flat" cmpd="sng" w="9525">
            <a:solidFill>
              <a:schemeClr val="accent1"/>
            </a:solidFill>
            <a:prstDash val="solid"/>
            <a:round/>
            <a:headEnd len="med" w="med" type="none"/>
            <a:tailEnd len="med" w="med" type="none"/>
          </a:ln>
        </p:spPr>
      </p:cxnSp>
      <p:cxnSp>
        <p:nvCxnSpPr>
          <p:cNvPr id="757" name="Google Shape;757;p89"/>
          <p:cNvCxnSpPr/>
          <p:nvPr/>
        </p:nvCxnSpPr>
        <p:spPr>
          <a:xfrm>
            <a:off x="2479138" y="3808425"/>
            <a:ext cx="405000" cy="0"/>
          </a:xfrm>
          <a:prstGeom prst="straightConnector1">
            <a:avLst/>
          </a:prstGeom>
          <a:noFill/>
          <a:ln cap="flat" cmpd="sng" w="9525">
            <a:solidFill>
              <a:schemeClr val="accent1"/>
            </a:solidFill>
            <a:prstDash val="solid"/>
            <a:round/>
            <a:headEnd len="med" w="med" type="none"/>
            <a:tailEnd len="med" w="med" type="none"/>
          </a:ln>
        </p:spPr>
      </p:cxnSp>
      <p:cxnSp>
        <p:nvCxnSpPr>
          <p:cNvPr id="758" name="Google Shape;758;p89"/>
          <p:cNvCxnSpPr/>
          <p:nvPr/>
        </p:nvCxnSpPr>
        <p:spPr>
          <a:xfrm>
            <a:off x="3203500" y="3808425"/>
            <a:ext cx="405000" cy="0"/>
          </a:xfrm>
          <a:prstGeom prst="straightConnector1">
            <a:avLst/>
          </a:prstGeom>
          <a:noFill/>
          <a:ln cap="flat" cmpd="sng" w="9525">
            <a:solidFill>
              <a:schemeClr val="accent1"/>
            </a:solidFill>
            <a:prstDash val="solid"/>
            <a:round/>
            <a:headEnd len="med" w="med" type="none"/>
            <a:tailEnd len="med" w="med" type="none"/>
          </a:ln>
        </p:spPr>
      </p:cxnSp>
      <p:cxnSp>
        <p:nvCxnSpPr>
          <p:cNvPr id="759" name="Google Shape;759;p89"/>
          <p:cNvCxnSpPr/>
          <p:nvPr/>
        </p:nvCxnSpPr>
        <p:spPr>
          <a:xfrm>
            <a:off x="3713113" y="3808425"/>
            <a:ext cx="405000" cy="0"/>
          </a:xfrm>
          <a:prstGeom prst="straightConnector1">
            <a:avLst/>
          </a:prstGeom>
          <a:noFill/>
          <a:ln cap="flat" cmpd="sng" w="9525">
            <a:solidFill>
              <a:schemeClr val="accent1"/>
            </a:solidFill>
            <a:prstDash val="solid"/>
            <a:round/>
            <a:headEnd len="med" w="med" type="none"/>
            <a:tailEnd len="med" w="med" type="none"/>
          </a:ln>
        </p:spPr>
      </p:cxnSp>
      <p:cxnSp>
        <p:nvCxnSpPr>
          <p:cNvPr id="760" name="Google Shape;760;p89"/>
          <p:cNvCxnSpPr/>
          <p:nvPr/>
        </p:nvCxnSpPr>
        <p:spPr>
          <a:xfrm>
            <a:off x="4308425" y="3808425"/>
            <a:ext cx="405000" cy="0"/>
          </a:xfrm>
          <a:prstGeom prst="straightConnector1">
            <a:avLst/>
          </a:prstGeom>
          <a:noFill/>
          <a:ln cap="flat" cmpd="sng" w="9525">
            <a:solidFill>
              <a:schemeClr val="accent1"/>
            </a:solidFill>
            <a:prstDash val="solid"/>
            <a:round/>
            <a:headEnd len="med" w="med" type="none"/>
            <a:tailEnd len="med" w="med" type="none"/>
          </a:ln>
        </p:spPr>
      </p:cxnSp>
      <p:cxnSp>
        <p:nvCxnSpPr>
          <p:cNvPr id="761" name="Google Shape;761;p89"/>
          <p:cNvCxnSpPr/>
          <p:nvPr/>
        </p:nvCxnSpPr>
        <p:spPr>
          <a:xfrm>
            <a:off x="5151388" y="3808425"/>
            <a:ext cx="405000" cy="0"/>
          </a:xfrm>
          <a:prstGeom prst="straightConnector1">
            <a:avLst/>
          </a:prstGeom>
          <a:noFill/>
          <a:ln cap="flat" cmpd="sng" w="9525">
            <a:solidFill>
              <a:schemeClr val="accent1"/>
            </a:solidFill>
            <a:prstDash val="solid"/>
            <a:round/>
            <a:headEnd len="med" w="med" type="none"/>
            <a:tailEnd len="med" w="med" type="none"/>
          </a:ln>
        </p:spPr>
      </p:cxnSp>
      <p:cxnSp>
        <p:nvCxnSpPr>
          <p:cNvPr id="762" name="Google Shape;762;p89"/>
          <p:cNvCxnSpPr/>
          <p:nvPr/>
        </p:nvCxnSpPr>
        <p:spPr>
          <a:xfrm>
            <a:off x="6146750" y="3808425"/>
            <a:ext cx="405000" cy="0"/>
          </a:xfrm>
          <a:prstGeom prst="straightConnector1">
            <a:avLst/>
          </a:prstGeom>
          <a:noFill/>
          <a:ln cap="flat" cmpd="sng" w="9525">
            <a:solidFill>
              <a:schemeClr val="accent1"/>
            </a:solidFill>
            <a:prstDash val="solid"/>
            <a:round/>
            <a:headEnd len="med" w="med" type="none"/>
            <a:tailEnd len="med" w="med" type="none"/>
          </a:ln>
        </p:spPr>
      </p:cxnSp>
      <p:cxnSp>
        <p:nvCxnSpPr>
          <p:cNvPr id="763" name="Google Shape;763;p89"/>
          <p:cNvCxnSpPr/>
          <p:nvPr/>
        </p:nvCxnSpPr>
        <p:spPr>
          <a:xfrm>
            <a:off x="7123063" y="3808425"/>
            <a:ext cx="405000" cy="0"/>
          </a:xfrm>
          <a:prstGeom prst="straightConnector1">
            <a:avLst/>
          </a:prstGeom>
          <a:noFill/>
          <a:ln cap="flat" cmpd="sng" w="9525">
            <a:solidFill>
              <a:schemeClr val="accent1"/>
            </a:solidFill>
            <a:prstDash val="solid"/>
            <a:round/>
            <a:headEnd len="med" w="med" type="none"/>
            <a:tailEnd len="med" w="med" type="none"/>
          </a:ln>
        </p:spPr>
      </p:cxnSp>
      <p:cxnSp>
        <p:nvCxnSpPr>
          <p:cNvPr id="764" name="Google Shape;764;p89"/>
          <p:cNvCxnSpPr/>
          <p:nvPr/>
        </p:nvCxnSpPr>
        <p:spPr>
          <a:xfrm>
            <a:off x="1484038" y="4329125"/>
            <a:ext cx="405000" cy="0"/>
          </a:xfrm>
          <a:prstGeom prst="straightConnector1">
            <a:avLst/>
          </a:prstGeom>
          <a:noFill/>
          <a:ln cap="flat" cmpd="sng" w="9525">
            <a:solidFill>
              <a:schemeClr val="accent1"/>
            </a:solidFill>
            <a:prstDash val="solid"/>
            <a:round/>
            <a:headEnd len="med" w="med" type="none"/>
            <a:tailEnd len="med" w="med" type="none"/>
          </a:ln>
        </p:spPr>
      </p:cxnSp>
      <p:cxnSp>
        <p:nvCxnSpPr>
          <p:cNvPr id="765" name="Google Shape;765;p89"/>
          <p:cNvCxnSpPr/>
          <p:nvPr/>
        </p:nvCxnSpPr>
        <p:spPr>
          <a:xfrm>
            <a:off x="2479138" y="4329125"/>
            <a:ext cx="405000" cy="0"/>
          </a:xfrm>
          <a:prstGeom prst="straightConnector1">
            <a:avLst/>
          </a:prstGeom>
          <a:noFill/>
          <a:ln cap="flat" cmpd="sng" w="9525">
            <a:solidFill>
              <a:schemeClr val="accent1"/>
            </a:solidFill>
            <a:prstDash val="solid"/>
            <a:round/>
            <a:headEnd len="med" w="med" type="none"/>
            <a:tailEnd len="med" w="med" type="none"/>
          </a:ln>
        </p:spPr>
      </p:cxnSp>
      <p:cxnSp>
        <p:nvCxnSpPr>
          <p:cNvPr id="766" name="Google Shape;766;p89"/>
          <p:cNvCxnSpPr/>
          <p:nvPr/>
        </p:nvCxnSpPr>
        <p:spPr>
          <a:xfrm>
            <a:off x="3203500" y="4329125"/>
            <a:ext cx="405000" cy="0"/>
          </a:xfrm>
          <a:prstGeom prst="straightConnector1">
            <a:avLst/>
          </a:prstGeom>
          <a:noFill/>
          <a:ln cap="flat" cmpd="sng" w="9525">
            <a:solidFill>
              <a:schemeClr val="accent1"/>
            </a:solidFill>
            <a:prstDash val="solid"/>
            <a:round/>
            <a:headEnd len="med" w="med" type="none"/>
            <a:tailEnd len="med" w="med" type="none"/>
          </a:ln>
        </p:spPr>
      </p:cxnSp>
      <p:cxnSp>
        <p:nvCxnSpPr>
          <p:cNvPr id="767" name="Google Shape;767;p89"/>
          <p:cNvCxnSpPr/>
          <p:nvPr/>
        </p:nvCxnSpPr>
        <p:spPr>
          <a:xfrm>
            <a:off x="3713113" y="4329125"/>
            <a:ext cx="405000" cy="0"/>
          </a:xfrm>
          <a:prstGeom prst="straightConnector1">
            <a:avLst/>
          </a:prstGeom>
          <a:noFill/>
          <a:ln cap="flat" cmpd="sng" w="9525">
            <a:solidFill>
              <a:schemeClr val="accent1"/>
            </a:solidFill>
            <a:prstDash val="solid"/>
            <a:round/>
            <a:headEnd len="med" w="med" type="none"/>
            <a:tailEnd len="med" w="med" type="none"/>
          </a:ln>
        </p:spPr>
      </p:cxnSp>
      <p:cxnSp>
        <p:nvCxnSpPr>
          <p:cNvPr id="768" name="Google Shape;768;p89"/>
          <p:cNvCxnSpPr/>
          <p:nvPr/>
        </p:nvCxnSpPr>
        <p:spPr>
          <a:xfrm>
            <a:off x="4308425" y="4329125"/>
            <a:ext cx="405000" cy="0"/>
          </a:xfrm>
          <a:prstGeom prst="straightConnector1">
            <a:avLst/>
          </a:prstGeom>
          <a:noFill/>
          <a:ln cap="flat" cmpd="sng" w="9525">
            <a:solidFill>
              <a:schemeClr val="accent1"/>
            </a:solidFill>
            <a:prstDash val="solid"/>
            <a:round/>
            <a:headEnd len="med" w="med" type="none"/>
            <a:tailEnd len="med" w="med" type="none"/>
          </a:ln>
        </p:spPr>
      </p:cxnSp>
      <p:cxnSp>
        <p:nvCxnSpPr>
          <p:cNvPr id="769" name="Google Shape;769;p89"/>
          <p:cNvCxnSpPr/>
          <p:nvPr/>
        </p:nvCxnSpPr>
        <p:spPr>
          <a:xfrm>
            <a:off x="5151388" y="4329125"/>
            <a:ext cx="405000" cy="0"/>
          </a:xfrm>
          <a:prstGeom prst="straightConnector1">
            <a:avLst/>
          </a:prstGeom>
          <a:noFill/>
          <a:ln cap="flat" cmpd="sng" w="9525">
            <a:solidFill>
              <a:schemeClr val="accent1"/>
            </a:solidFill>
            <a:prstDash val="solid"/>
            <a:round/>
            <a:headEnd len="med" w="med" type="none"/>
            <a:tailEnd len="med" w="med" type="none"/>
          </a:ln>
        </p:spPr>
      </p:cxnSp>
      <p:cxnSp>
        <p:nvCxnSpPr>
          <p:cNvPr id="770" name="Google Shape;770;p89"/>
          <p:cNvCxnSpPr/>
          <p:nvPr/>
        </p:nvCxnSpPr>
        <p:spPr>
          <a:xfrm>
            <a:off x="6146750" y="4329125"/>
            <a:ext cx="405000" cy="0"/>
          </a:xfrm>
          <a:prstGeom prst="straightConnector1">
            <a:avLst/>
          </a:prstGeom>
          <a:noFill/>
          <a:ln cap="flat" cmpd="sng" w="9525">
            <a:solidFill>
              <a:schemeClr val="accent1"/>
            </a:solidFill>
            <a:prstDash val="solid"/>
            <a:round/>
            <a:headEnd len="med" w="med" type="none"/>
            <a:tailEnd len="med" w="med" type="none"/>
          </a:ln>
        </p:spPr>
      </p:cxnSp>
      <p:cxnSp>
        <p:nvCxnSpPr>
          <p:cNvPr id="771" name="Google Shape;771;p89"/>
          <p:cNvCxnSpPr/>
          <p:nvPr/>
        </p:nvCxnSpPr>
        <p:spPr>
          <a:xfrm>
            <a:off x="7123063" y="4329125"/>
            <a:ext cx="405000" cy="0"/>
          </a:xfrm>
          <a:prstGeom prst="straightConnector1">
            <a:avLst/>
          </a:prstGeom>
          <a:noFill/>
          <a:ln cap="flat" cmpd="sng" w="9525">
            <a:solidFill>
              <a:schemeClr val="accent1"/>
            </a:solidFill>
            <a:prstDash val="solid"/>
            <a:round/>
            <a:headEnd len="med" w="med" type="none"/>
            <a:tailEnd len="med" w="med" type="none"/>
          </a:ln>
        </p:spPr>
      </p:cxnSp>
      <p:cxnSp>
        <p:nvCxnSpPr>
          <p:cNvPr id="772" name="Google Shape;772;p89"/>
          <p:cNvCxnSpPr/>
          <p:nvPr/>
        </p:nvCxnSpPr>
        <p:spPr>
          <a:xfrm>
            <a:off x="1484038" y="4933975"/>
            <a:ext cx="405000" cy="0"/>
          </a:xfrm>
          <a:prstGeom prst="straightConnector1">
            <a:avLst/>
          </a:prstGeom>
          <a:noFill/>
          <a:ln cap="flat" cmpd="sng" w="9525">
            <a:solidFill>
              <a:schemeClr val="accent1"/>
            </a:solidFill>
            <a:prstDash val="solid"/>
            <a:round/>
            <a:headEnd len="med" w="med" type="none"/>
            <a:tailEnd len="med" w="med" type="none"/>
          </a:ln>
        </p:spPr>
      </p:cxnSp>
      <p:cxnSp>
        <p:nvCxnSpPr>
          <p:cNvPr id="773" name="Google Shape;773;p89"/>
          <p:cNvCxnSpPr/>
          <p:nvPr/>
        </p:nvCxnSpPr>
        <p:spPr>
          <a:xfrm>
            <a:off x="2479138" y="4933975"/>
            <a:ext cx="405000" cy="0"/>
          </a:xfrm>
          <a:prstGeom prst="straightConnector1">
            <a:avLst/>
          </a:prstGeom>
          <a:noFill/>
          <a:ln cap="flat" cmpd="sng" w="9525">
            <a:solidFill>
              <a:schemeClr val="accent1"/>
            </a:solidFill>
            <a:prstDash val="solid"/>
            <a:round/>
            <a:headEnd len="med" w="med" type="none"/>
            <a:tailEnd len="med" w="med" type="none"/>
          </a:ln>
        </p:spPr>
      </p:cxnSp>
      <p:cxnSp>
        <p:nvCxnSpPr>
          <p:cNvPr id="774" name="Google Shape;774;p89"/>
          <p:cNvCxnSpPr/>
          <p:nvPr/>
        </p:nvCxnSpPr>
        <p:spPr>
          <a:xfrm>
            <a:off x="4308425" y="4933975"/>
            <a:ext cx="405000" cy="0"/>
          </a:xfrm>
          <a:prstGeom prst="straightConnector1">
            <a:avLst/>
          </a:prstGeom>
          <a:noFill/>
          <a:ln cap="flat" cmpd="sng" w="9525">
            <a:solidFill>
              <a:schemeClr val="accent1"/>
            </a:solidFill>
            <a:prstDash val="solid"/>
            <a:round/>
            <a:headEnd len="med" w="med" type="none"/>
            <a:tailEnd len="med" w="med" type="none"/>
          </a:ln>
        </p:spPr>
      </p:cxnSp>
      <p:cxnSp>
        <p:nvCxnSpPr>
          <p:cNvPr id="775" name="Google Shape;775;p89"/>
          <p:cNvCxnSpPr/>
          <p:nvPr/>
        </p:nvCxnSpPr>
        <p:spPr>
          <a:xfrm>
            <a:off x="5151388" y="4933975"/>
            <a:ext cx="405000" cy="0"/>
          </a:xfrm>
          <a:prstGeom prst="straightConnector1">
            <a:avLst/>
          </a:prstGeom>
          <a:noFill/>
          <a:ln cap="flat" cmpd="sng" w="9525">
            <a:solidFill>
              <a:schemeClr val="accent1"/>
            </a:solidFill>
            <a:prstDash val="solid"/>
            <a:round/>
            <a:headEnd len="med" w="med" type="none"/>
            <a:tailEnd len="med" w="med" type="none"/>
          </a:ln>
        </p:spPr>
      </p:cxnSp>
      <p:cxnSp>
        <p:nvCxnSpPr>
          <p:cNvPr id="776" name="Google Shape;776;p89"/>
          <p:cNvCxnSpPr/>
          <p:nvPr/>
        </p:nvCxnSpPr>
        <p:spPr>
          <a:xfrm>
            <a:off x="6146750" y="4933975"/>
            <a:ext cx="405000" cy="0"/>
          </a:xfrm>
          <a:prstGeom prst="straightConnector1">
            <a:avLst/>
          </a:prstGeom>
          <a:noFill/>
          <a:ln cap="flat" cmpd="sng" w="9525">
            <a:solidFill>
              <a:schemeClr val="accent1"/>
            </a:solidFill>
            <a:prstDash val="solid"/>
            <a:round/>
            <a:headEnd len="med" w="med" type="none"/>
            <a:tailEnd len="med" w="med" type="none"/>
          </a:ln>
        </p:spPr>
      </p:cxnSp>
      <p:cxnSp>
        <p:nvCxnSpPr>
          <p:cNvPr id="777" name="Google Shape;777;p89"/>
          <p:cNvCxnSpPr/>
          <p:nvPr/>
        </p:nvCxnSpPr>
        <p:spPr>
          <a:xfrm>
            <a:off x="7123063" y="4933975"/>
            <a:ext cx="405000" cy="0"/>
          </a:xfrm>
          <a:prstGeom prst="straightConnector1">
            <a:avLst/>
          </a:prstGeom>
          <a:noFill/>
          <a:ln cap="flat" cmpd="sng" w="9525">
            <a:solidFill>
              <a:schemeClr val="accent1"/>
            </a:solidFill>
            <a:prstDash val="solid"/>
            <a:round/>
            <a:headEnd len="med" w="med" type="none"/>
            <a:tailEnd len="med" w="med" type="none"/>
          </a:ln>
        </p:spPr>
      </p:cxnSp>
      <p:cxnSp>
        <p:nvCxnSpPr>
          <p:cNvPr id="778" name="Google Shape;778;p89"/>
          <p:cNvCxnSpPr/>
          <p:nvPr/>
        </p:nvCxnSpPr>
        <p:spPr>
          <a:xfrm>
            <a:off x="3207326" y="4933975"/>
            <a:ext cx="273000" cy="0"/>
          </a:xfrm>
          <a:prstGeom prst="straightConnector1">
            <a:avLst/>
          </a:prstGeom>
          <a:noFill/>
          <a:ln cap="flat" cmpd="sng" w="9525">
            <a:solidFill>
              <a:schemeClr val="accent1"/>
            </a:solidFill>
            <a:prstDash val="solid"/>
            <a:round/>
            <a:headEnd len="med" w="med" type="none"/>
            <a:tailEnd len="med" w="med" type="none"/>
          </a:ln>
        </p:spPr>
      </p:cxnSp>
      <p:cxnSp>
        <p:nvCxnSpPr>
          <p:cNvPr id="779" name="Google Shape;779;p89"/>
          <p:cNvCxnSpPr/>
          <p:nvPr/>
        </p:nvCxnSpPr>
        <p:spPr>
          <a:xfrm>
            <a:off x="3528417" y="4933975"/>
            <a:ext cx="273000" cy="0"/>
          </a:xfrm>
          <a:prstGeom prst="straightConnector1">
            <a:avLst/>
          </a:prstGeom>
          <a:noFill/>
          <a:ln cap="flat" cmpd="sng" w="9525">
            <a:solidFill>
              <a:schemeClr val="accent1"/>
            </a:solidFill>
            <a:prstDash val="solid"/>
            <a:round/>
            <a:headEnd len="med" w="med" type="none"/>
            <a:tailEnd len="med" w="med" type="none"/>
          </a:ln>
        </p:spPr>
      </p:cxnSp>
      <p:cxnSp>
        <p:nvCxnSpPr>
          <p:cNvPr id="780" name="Google Shape;780;p89"/>
          <p:cNvCxnSpPr/>
          <p:nvPr/>
        </p:nvCxnSpPr>
        <p:spPr>
          <a:xfrm>
            <a:off x="3852876" y="4933975"/>
            <a:ext cx="273000" cy="0"/>
          </a:xfrm>
          <a:prstGeom prst="straightConnector1">
            <a:avLst/>
          </a:prstGeom>
          <a:noFill/>
          <a:ln cap="flat" cmpd="sng" w="9525">
            <a:solidFill>
              <a:schemeClr val="accent1"/>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4" name="Shape 784"/>
        <p:cNvGrpSpPr/>
        <p:nvPr/>
      </p:nvGrpSpPr>
      <p:grpSpPr>
        <a:xfrm>
          <a:off x="0" y="0"/>
          <a:ext cx="0" cy="0"/>
          <a:chOff x="0" y="0"/>
          <a:chExt cx="0" cy="0"/>
        </a:xfrm>
      </p:grpSpPr>
      <p:sp>
        <p:nvSpPr>
          <p:cNvPr id="785" name="Google Shape;785;p90"/>
          <p:cNvSpPr txBox="1"/>
          <p:nvPr/>
        </p:nvSpPr>
        <p:spPr>
          <a:xfrm>
            <a:off x="197725" y="1082900"/>
            <a:ext cx="3959400" cy="32631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n" sz="1200">
                <a:solidFill>
                  <a:schemeClr val="dk1"/>
                </a:solidFill>
                <a:latin typeface="Roboto Medium"/>
                <a:ea typeface="Roboto Medium"/>
                <a:cs typeface="Roboto Medium"/>
                <a:sym typeface="Roboto Medium"/>
              </a:rPr>
              <a:t>About the Customer Journey: </a:t>
            </a:r>
            <a:endParaRPr sz="1200">
              <a:solidFill>
                <a:schemeClr val="dk1"/>
              </a:solidFill>
              <a:latin typeface="Roboto Medium"/>
              <a:ea typeface="Roboto Medium"/>
              <a:cs typeface="Roboto Medium"/>
              <a:sym typeface="Roboto Medium"/>
            </a:endParaRPr>
          </a:p>
          <a:p>
            <a:pPr indent="0" lvl="0" marL="0" rtl="0" algn="l">
              <a:lnSpc>
                <a:spcPct val="125000"/>
              </a:lnSpc>
              <a:spcBef>
                <a:spcPts val="1000"/>
              </a:spcBef>
              <a:spcAft>
                <a:spcPts val="0"/>
              </a:spcAft>
              <a:buNone/>
            </a:pPr>
            <a:r>
              <a:rPr lang="en" sz="1000">
                <a:solidFill>
                  <a:schemeClr val="dk1"/>
                </a:solidFill>
                <a:latin typeface="Roboto Light"/>
                <a:ea typeface="Roboto Light"/>
                <a:cs typeface="Roboto Light"/>
                <a:sym typeface="Roboto Light"/>
              </a:rPr>
              <a:t>The Customer Journey maps the complete set of experiences and interactions a customer goes through when engaging with your company. It encompasses stages from initial awareness through consideration, purchasing, implementation, and full value realization.</a:t>
            </a:r>
            <a:endParaRPr sz="1000">
              <a:solidFill>
                <a:schemeClr val="dk1"/>
              </a:solidFill>
              <a:latin typeface="Roboto Light"/>
              <a:ea typeface="Roboto Light"/>
              <a:cs typeface="Roboto Light"/>
              <a:sym typeface="Roboto Light"/>
            </a:endParaRPr>
          </a:p>
          <a:p>
            <a:pPr indent="0" lvl="0" marL="0" rtl="0" algn="l">
              <a:lnSpc>
                <a:spcPct val="125000"/>
              </a:lnSpc>
              <a:spcBef>
                <a:spcPts val="1000"/>
              </a:spcBef>
              <a:spcAft>
                <a:spcPts val="0"/>
              </a:spcAft>
              <a:buNone/>
            </a:pPr>
            <a:r>
              <a:rPr lang="en" sz="1000">
                <a:solidFill>
                  <a:schemeClr val="dk1"/>
                </a:solidFill>
                <a:latin typeface="Roboto Light"/>
                <a:ea typeface="Roboto Light"/>
                <a:cs typeface="Roboto Light"/>
                <a:sym typeface="Roboto Light"/>
              </a:rPr>
              <a:t>The Bowtie model extends the classic Sales and Marketing funnel to cover the entire customer journey. While traditional funnels end at acquisition, the Bowtie provides equal emphasis on stages leading to Retention and Expansion.</a:t>
            </a:r>
            <a:endParaRPr sz="1000">
              <a:solidFill>
                <a:schemeClr val="dk1"/>
              </a:solidFill>
              <a:latin typeface="Roboto Light"/>
              <a:ea typeface="Roboto Light"/>
              <a:cs typeface="Roboto Light"/>
              <a:sym typeface="Roboto Light"/>
            </a:endParaRPr>
          </a:p>
          <a:p>
            <a:pPr indent="0" lvl="0" marL="0" rtl="0" algn="l">
              <a:lnSpc>
                <a:spcPct val="125000"/>
              </a:lnSpc>
              <a:spcBef>
                <a:spcPts val="1000"/>
              </a:spcBef>
              <a:spcAft>
                <a:spcPts val="1000"/>
              </a:spcAft>
              <a:buNone/>
            </a:pPr>
            <a:r>
              <a:rPr lang="en" sz="1000">
                <a:solidFill>
                  <a:schemeClr val="dk1"/>
                </a:solidFill>
                <a:latin typeface="Roboto Light"/>
                <a:ea typeface="Roboto Light"/>
                <a:cs typeface="Roboto Light"/>
                <a:sym typeface="Roboto Light"/>
              </a:rPr>
              <a:t>This customer-centric approach shifts focus from value-based selling (acquisition) to impact-based thinking (retention and expansion), recognizing that in subscription businesses, what happens after the deal closes is what secures revenue and growth.</a:t>
            </a:r>
            <a:endParaRPr sz="1000">
              <a:solidFill>
                <a:schemeClr val="dk1"/>
              </a:solidFill>
              <a:latin typeface="Roboto Light"/>
              <a:ea typeface="Roboto Light"/>
              <a:cs typeface="Roboto Light"/>
              <a:sym typeface="Roboto Light"/>
            </a:endParaRPr>
          </a:p>
        </p:txBody>
      </p:sp>
      <p:sp>
        <p:nvSpPr>
          <p:cNvPr id="786" name="Google Shape;786;p90"/>
          <p:cNvSpPr txBox="1"/>
          <p:nvPr/>
        </p:nvSpPr>
        <p:spPr>
          <a:xfrm>
            <a:off x="4666675" y="1082900"/>
            <a:ext cx="3959400" cy="31350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n" sz="1200">
                <a:solidFill>
                  <a:schemeClr val="dk1"/>
                </a:solidFill>
                <a:latin typeface="Roboto Medium"/>
                <a:ea typeface="Roboto Medium"/>
                <a:cs typeface="Roboto Medium"/>
                <a:sym typeface="Roboto Medium"/>
              </a:rPr>
              <a:t>How to Use This Worksheet:</a:t>
            </a:r>
            <a:endParaRPr sz="1200">
              <a:solidFill>
                <a:schemeClr val="dk1"/>
              </a:solidFill>
              <a:latin typeface="Roboto Medium"/>
              <a:ea typeface="Roboto Medium"/>
              <a:cs typeface="Roboto Medium"/>
              <a:sym typeface="Roboto Medium"/>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Understand the Bowtie</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The full recurring revenue lifecycle—pre-sale motion narrowing to the win, then expanding through customer success.</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Fill in each stage</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List the plays, handoffs, and metrics that move customers from one phase to the next.</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Current State = your reality</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How your GTM teams actually operate today, gaps included.</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Ideal State = your blueprint</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The customer-centric experience you'd build with proper Revenue Architecture.</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100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The gap is your roadmap</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Prioritize where the delta is greatest and impact on recurring revenue is highest.</a:t>
            </a:r>
            <a:endParaRPr sz="1000">
              <a:solidFill>
                <a:schemeClr val="dk1"/>
              </a:solidFill>
              <a:latin typeface="Roboto Light"/>
              <a:ea typeface="Roboto Light"/>
              <a:cs typeface="Roboto Light"/>
              <a:sym typeface="Roboto Light"/>
            </a:endParaRPr>
          </a:p>
        </p:txBody>
      </p:sp>
      <p:sp>
        <p:nvSpPr>
          <p:cNvPr id="787" name="Google Shape;787;p90"/>
          <p:cNvSpPr txBox="1"/>
          <p:nvPr/>
        </p:nvSpPr>
        <p:spPr>
          <a:xfrm>
            <a:off x="272602" y="102839"/>
            <a:ext cx="1792500" cy="429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chemeClr val="accent1"/>
                </a:solidFill>
                <a:latin typeface="Lexend Light"/>
                <a:ea typeface="Lexend Light"/>
                <a:cs typeface="Lexend Light"/>
                <a:sym typeface="Lexend Light"/>
              </a:rPr>
              <a:t>02 OVERVIEW</a:t>
            </a:r>
            <a:endParaRPr sz="1200">
              <a:solidFill>
                <a:schemeClr val="accent1"/>
              </a:solidFill>
              <a:latin typeface="Lexend Light"/>
              <a:ea typeface="Lexend Light"/>
              <a:cs typeface="Lexend Light"/>
              <a:sym typeface="Lexend Light"/>
            </a:endParaRPr>
          </a:p>
        </p:txBody>
      </p:sp>
      <p:sp>
        <p:nvSpPr>
          <p:cNvPr id="788" name="Google Shape;788;p90"/>
          <p:cNvSpPr txBox="1"/>
          <p:nvPr/>
        </p:nvSpPr>
        <p:spPr>
          <a:xfrm>
            <a:off x="3071888" y="134816"/>
            <a:ext cx="2995500" cy="365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042">
                <a:solidFill>
                  <a:schemeClr val="dk1"/>
                </a:solidFill>
                <a:latin typeface="Lexend Medium"/>
                <a:ea typeface="Lexend Medium"/>
                <a:cs typeface="Lexend Medium"/>
                <a:sym typeface="Lexend Medium"/>
              </a:rPr>
              <a:t>CUSTOMER JOURNEY</a:t>
            </a:r>
            <a:endParaRPr sz="2042">
              <a:solidFill>
                <a:schemeClr val="dk1"/>
              </a:solidFill>
              <a:latin typeface="Lexend Medium"/>
              <a:ea typeface="Lexend Medium"/>
              <a:cs typeface="Lexend Medium"/>
              <a:sym typeface="Lexend Medium"/>
            </a:endParaRPr>
          </a:p>
        </p:txBody>
      </p:sp>
      <p:grpSp>
        <p:nvGrpSpPr>
          <p:cNvPr id="789" name="Google Shape;789;p90"/>
          <p:cNvGrpSpPr/>
          <p:nvPr/>
        </p:nvGrpSpPr>
        <p:grpSpPr>
          <a:xfrm>
            <a:off x="7927828" y="222172"/>
            <a:ext cx="951591" cy="252027"/>
            <a:chOff x="6869668" y="85200"/>
            <a:chExt cx="1303014" cy="345100"/>
          </a:xfrm>
        </p:grpSpPr>
        <p:pic>
          <p:nvPicPr>
            <p:cNvPr id="790" name="Google Shape;790;p90" title="Group 24.png"/>
            <p:cNvPicPr preferRelativeResize="0"/>
            <p:nvPr/>
          </p:nvPicPr>
          <p:blipFill>
            <a:blip r:embed="rId3">
              <a:alphaModFix/>
            </a:blip>
            <a:stretch>
              <a:fillRect/>
            </a:stretch>
          </p:blipFill>
          <p:spPr>
            <a:xfrm>
              <a:off x="6869668" y="85200"/>
              <a:ext cx="1303014" cy="334800"/>
            </a:xfrm>
            <a:prstGeom prst="rect">
              <a:avLst/>
            </a:prstGeom>
            <a:noFill/>
            <a:ln>
              <a:noFill/>
            </a:ln>
          </p:spPr>
        </p:pic>
        <p:sp>
          <p:nvSpPr>
            <p:cNvPr id="791" name="Google Shape;791;p90"/>
            <p:cNvSpPr/>
            <p:nvPr/>
          </p:nvSpPr>
          <p:spPr>
            <a:xfrm>
              <a:off x="7248100" y="307900"/>
              <a:ext cx="187500" cy="122400"/>
            </a:xfrm>
            <a:prstGeom prst="rect">
              <a:avLst/>
            </a:prstGeom>
            <a:solidFill>
              <a:srgbClr val="FFFFFF"/>
            </a:solidFill>
            <a:ln>
              <a:noFill/>
            </a:ln>
          </p:spPr>
          <p:txBody>
            <a:bodyPr anchorCtr="0" anchor="ctr" bIns="66775" lIns="66775" spcFirstLastPara="1" rIns="66775" wrap="square" tIns="66775">
              <a:noAutofit/>
            </a:bodyPr>
            <a:lstStyle/>
            <a:p>
              <a:pPr indent="0" lvl="0" marL="0" rtl="0" algn="ctr">
                <a:spcBef>
                  <a:spcPts val="0"/>
                </a:spcBef>
                <a:spcAft>
                  <a:spcPts val="0"/>
                </a:spcAft>
                <a:buNone/>
              </a:pPr>
              <a:r>
                <a:t/>
              </a:r>
              <a:endParaRPr sz="1022">
                <a:latin typeface="Roboto"/>
                <a:ea typeface="Roboto"/>
                <a:cs typeface="Roboto"/>
                <a:sym typeface="Roboto"/>
              </a:endParaRPr>
            </a:p>
          </p:txBody>
        </p:sp>
        <p:pic>
          <p:nvPicPr>
            <p:cNvPr id="792" name="Google Shape;792;p90" title="Group 24.png"/>
            <p:cNvPicPr preferRelativeResize="0"/>
            <p:nvPr/>
          </p:nvPicPr>
          <p:blipFill rotWithShape="1">
            <a:blip r:embed="rId4">
              <a:alphaModFix/>
            </a:blip>
            <a:srcRect b="-3032" l="0" r="56563" t="67854"/>
            <a:stretch/>
          </p:blipFill>
          <p:spPr>
            <a:xfrm>
              <a:off x="6869675" y="312375"/>
              <a:ext cx="565974" cy="117775"/>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sp>
        <p:nvSpPr>
          <p:cNvPr id="797" name="Google Shape;797;p91"/>
          <p:cNvSpPr txBox="1"/>
          <p:nvPr/>
        </p:nvSpPr>
        <p:spPr>
          <a:xfrm>
            <a:off x="272602" y="102839"/>
            <a:ext cx="1792500" cy="429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chemeClr val="accent1"/>
                </a:solidFill>
                <a:latin typeface="Lexend Light"/>
                <a:ea typeface="Lexend Light"/>
                <a:cs typeface="Lexend Light"/>
                <a:sym typeface="Lexend Light"/>
              </a:rPr>
              <a:t>02 TEMPLATE</a:t>
            </a:r>
            <a:endParaRPr sz="1200">
              <a:solidFill>
                <a:schemeClr val="accent1"/>
              </a:solidFill>
              <a:latin typeface="Lexend Light"/>
              <a:ea typeface="Lexend Light"/>
              <a:cs typeface="Lexend Light"/>
              <a:sym typeface="Lexend Light"/>
            </a:endParaRPr>
          </a:p>
        </p:txBody>
      </p:sp>
      <p:sp>
        <p:nvSpPr>
          <p:cNvPr id="798" name="Google Shape;798;p91"/>
          <p:cNvSpPr txBox="1"/>
          <p:nvPr/>
        </p:nvSpPr>
        <p:spPr>
          <a:xfrm>
            <a:off x="3071888" y="134816"/>
            <a:ext cx="2995500" cy="365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042">
                <a:solidFill>
                  <a:schemeClr val="dk1"/>
                </a:solidFill>
                <a:latin typeface="Lexend Medium"/>
                <a:ea typeface="Lexend Medium"/>
                <a:cs typeface="Lexend Medium"/>
                <a:sym typeface="Lexend Medium"/>
              </a:rPr>
              <a:t>CUSTOMER JOURNEY</a:t>
            </a:r>
            <a:endParaRPr sz="2042">
              <a:solidFill>
                <a:schemeClr val="dk1"/>
              </a:solidFill>
              <a:latin typeface="Lexend Medium"/>
              <a:ea typeface="Lexend Medium"/>
              <a:cs typeface="Lexend Medium"/>
              <a:sym typeface="Lexend Medium"/>
            </a:endParaRPr>
          </a:p>
        </p:txBody>
      </p:sp>
      <p:grpSp>
        <p:nvGrpSpPr>
          <p:cNvPr id="799" name="Google Shape;799;p91"/>
          <p:cNvGrpSpPr/>
          <p:nvPr/>
        </p:nvGrpSpPr>
        <p:grpSpPr>
          <a:xfrm>
            <a:off x="7927828" y="222172"/>
            <a:ext cx="951591" cy="252027"/>
            <a:chOff x="6869668" y="85200"/>
            <a:chExt cx="1303014" cy="345100"/>
          </a:xfrm>
        </p:grpSpPr>
        <p:pic>
          <p:nvPicPr>
            <p:cNvPr id="800" name="Google Shape;800;p91" title="Group 24.png"/>
            <p:cNvPicPr preferRelativeResize="0"/>
            <p:nvPr/>
          </p:nvPicPr>
          <p:blipFill>
            <a:blip r:embed="rId3">
              <a:alphaModFix/>
            </a:blip>
            <a:stretch>
              <a:fillRect/>
            </a:stretch>
          </p:blipFill>
          <p:spPr>
            <a:xfrm>
              <a:off x="6869668" y="85200"/>
              <a:ext cx="1303014" cy="334800"/>
            </a:xfrm>
            <a:prstGeom prst="rect">
              <a:avLst/>
            </a:prstGeom>
            <a:noFill/>
            <a:ln>
              <a:noFill/>
            </a:ln>
          </p:spPr>
        </p:pic>
        <p:sp>
          <p:nvSpPr>
            <p:cNvPr id="801" name="Google Shape;801;p91"/>
            <p:cNvSpPr/>
            <p:nvPr/>
          </p:nvSpPr>
          <p:spPr>
            <a:xfrm>
              <a:off x="7248100" y="307900"/>
              <a:ext cx="187500" cy="122400"/>
            </a:xfrm>
            <a:prstGeom prst="rect">
              <a:avLst/>
            </a:prstGeom>
            <a:solidFill>
              <a:srgbClr val="FFFFFF"/>
            </a:solidFill>
            <a:ln>
              <a:noFill/>
            </a:ln>
          </p:spPr>
          <p:txBody>
            <a:bodyPr anchorCtr="0" anchor="ctr" bIns="66775" lIns="66775" spcFirstLastPara="1" rIns="66775" wrap="square" tIns="66775">
              <a:noAutofit/>
            </a:bodyPr>
            <a:lstStyle/>
            <a:p>
              <a:pPr indent="0" lvl="0" marL="0" rtl="0" algn="ctr">
                <a:spcBef>
                  <a:spcPts val="0"/>
                </a:spcBef>
                <a:spcAft>
                  <a:spcPts val="0"/>
                </a:spcAft>
                <a:buNone/>
              </a:pPr>
              <a:r>
                <a:t/>
              </a:r>
              <a:endParaRPr sz="1022">
                <a:latin typeface="Roboto"/>
                <a:ea typeface="Roboto"/>
                <a:cs typeface="Roboto"/>
                <a:sym typeface="Roboto"/>
              </a:endParaRPr>
            </a:p>
          </p:txBody>
        </p:sp>
        <p:pic>
          <p:nvPicPr>
            <p:cNvPr id="802" name="Google Shape;802;p91" title="Group 24.png"/>
            <p:cNvPicPr preferRelativeResize="0"/>
            <p:nvPr/>
          </p:nvPicPr>
          <p:blipFill rotWithShape="1">
            <a:blip r:embed="rId4">
              <a:alphaModFix/>
            </a:blip>
            <a:srcRect b="-3032" l="0" r="56563" t="67854"/>
            <a:stretch/>
          </p:blipFill>
          <p:spPr>
            <a:xfrm>
              <a:off x="6869675" y="312375"/>
              <a:ext cx="565974" cy="117775"/>
            </a:xfrm>
            <a:prstGeom prst="rect">
              <a:avLst/>
            </a:prstGeom>
            <a:noFill/>
            <a:ln>
              <a:noFill/>
            </a:ln>
          </p:spPr>
        </p:pic>
      </p:grpSp>
      <p:sp>
        <p:nvSpPr>
          <p:cNvPr id="803" name="Google Shape;803;p91"/>
          <p:cNvSpPr txBox="1"/>
          <p:nvPr/>
        </p:nvSpPr>
        <p:spPr>
          <a:xfrm>
            <a:off x="1315138" y="2287169"/>
            <a:ext cx="7488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LEADGEN</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Prospects</a:t>
            </a:r>
            <a:endParaRPr b="1" sz="977">
              <a:solidFill>
                <a:schemeClr val="dk1"/>
              </a:solidFill>
              <a:latin typeface="Roboto"/>
              <a:ea typeface="Roboto"/>
              <a:cs typeface="Roboto"/>
              <a:sym typeface="Roboto"/>
            </a:endParaRPr>
          </a:p>
        </p:txBody>
      </p:sp>
      <p:sp>
        <p:nvSpPr>
          <p:cNvPr id="804" name="Google Shape;804;p91"/>
          <p:cNvSpPr txBox="1"/>
          <p:nvPr/>
        </p:nvSpPr>
        <p:spPr>
          <a:xfrm>
            <a:off x="2240219" y="2287160"/>
            <a:ext cx="8901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LEADDEV</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Leads</a:t>
            </a:r>
            <a:endParaRPr b="1" sz="977">
              <a:solidFill>
                <a:schemeClr val="dk1"/>
              </a:solidFill>
              <a:latin typeface="Roboto"/>
              <a:ea typeface="Roboto"/>
              <a:cs typeface="Roboto"/>
              <a:sym typeface="Roboto"/>
            </a:endParaRPr>
          </a:p>
        </p:txBody>
      </p:sp>
      <p:sp>
        <p:nvSpPr>
          <p:cNvPr id="805" name="Google Shape;805;p91"/>
          <p:cNvSpPr txBox="1"/>
          <p:nvPr/>
        </p:nvSpPr>
        <p:spPr>
          <a:xfrm>
            <a:off x="3203005" y="2287162"/>
            <a:ext cx="9600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SELLING</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Opportunities</a:t>
            </a:r>
            <a:endParaRPr b="1" sz="977">
              <a:solidFill>
                <a:schemeClr val="dk1"/>
              </a:solidFill>
              <a:latin typeface="Roboto"/>
              <a:ea typeface="Roboto"/>
              <a:cs typeface="Roboto"/>
              <a:sym typeface="Roboto"/>
            </a:endParaRPr>
          </a:p>
        </p:txBody>
      </p:sp>
      <p:sp>
        <p:nvSpPr>
          <p:cNvPr id="806" name="Google Shape;806;p91"/>
          <p:cNvSpPr txBox="1"/>
          <p:nvPr/>
        </p:nvSpPr>
        <p:spPr>
          <a:xfrm>
            <a:off x="4230987" y="2342717"/>
            <a:ext cx="5580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rgbClr val="FFFFFF"/>
                </a:solidFill>
                <a:latin typeface="Roboto"/>
                <a:ea typeface="Roboto"/>
                <a:cs typeface="Roboto"/>
                <a:sym typeface="Roboto"/>
              </a:rPr>
              <a:t>ACTIVATE</a:t>
            </a:r>
            <a:endParaRPr sz="600">
              <a:solidFill>
                <a:srgbClr val="FFFFFF"/>
              </a:solidFill>
              <a:latin typeface="Roboto"/>
              <a:ea typeface="Roboto"/>
              <a:cs typeface="Roboto"/>
              <a:sym typeface="Roboto"/>
            </a:endParaRPr>
          </a:p>
          <a:p>
            <a:pPr indent="0" lvl="0" marL="0" rtl="0" algn="ctr">
              <a:spcBef>
                <a:spcPts val="0"/>
              </a:spcBef>
              <a:spcAft>
                <a:spcPts val="0"/>
              </a:spcAft>
              <a:buNone/>
            </a:pPr>
            <a:r>
              <a:rPr b="1" lang="en" sz="977">
                <a:solidFill>
                  <a:srgbClr val="FFFFFF"/>
                </a:solidFill>
                <a:latin typeface="Roboto"/>
                <a:ea typeface="Roboto"/>
                <a:cs typeface="Roboto"/>
                <a:sym typeface="Roboto"/>
              </a:rPr>
              <a:t>Wins</a:t>
            </a:r>
            <a:endParaRPr b="1" sz="977">
              <a:solidFill>
                <a:srgbClr val="FFFFFF"/>
              </a:solidFill>
              <a:latin typeface="Roboto"/>
              <a:ea typeface="Roboto"/>
              <a:cs typeface="Roboto"/>
              <a:sym typeface="Roboto"/>
            </a:endParaRPr>
          </a:p>
        </p:txBody>
      </p:sp>
      <p:sp>
        <p:nvSpPr>
          <p:cNvPr id="807" name="Google Shape;807;p91"/>
          <p:cNvSpPr txBox="1"/>
          <p:nvPr/>
        </p:nvSpPr>
        <p:spPr>
          <a:xfrm>
            <a:off x="5041969" y="2342720"/>
            <a:ext cx="6285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ONBOARD</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Live</a:t>
            </a:r>
            <a:endParaRPr b="1" sz="977">
              <a:solidFill>
                <a:schemeClr val="dk1"/>
              </a:solidFill>
              <a:latin typeface="Roboto"/>
              <a:ea typeface="Roboto"/>
              <a:cs typeface="Roboto"/>
              <a:sym typeface="Roboto"/>
            </a:endParaRPr>
          </a:p>
        </p:txBody>
      </p:sp>
      <p:sp>
        <p:nvSpPr>
          <p:cNvPr id="808" name="Google Shape;808;p91"/>
          <p:cNvSpPr txBox="1"/>
          <p:nvPr/>
        </p:nvSpPr>
        <p:spPr>
          <a:xfrm>
            <a:off x="5912173" y="2342720"/>
            <a:ext cx="8685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RETAIN</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Customers</a:t>
            </a:r>
            <a:endParaRPr b="1" sz="977">
              <a:solidFill>
                <a:schemeClr val="dk1"/>
              </a:solidFill>
              <a:latin typeface="Roboto"/>
              <a:ea typeface="Roboto"/>
              <a:cs typeface="Roboto"/>
              <a:sym typeface="Roboto"/>
            </a:endParaRPr>
          </a:p>
        </p:txBody>
      </p:sp>
      <p:sp>
        <p:nvSpPr>
          <p:cNvPr id="809" name="Google Shape;809;p91"/>
          <p:cNvSpPr txBox="1"/>
          <p:nvPr/>
        </p:nvSpPr>
        <p:spPr>
          <a:xfrm>
            <a:off x="6935826" y="2342720"/>
            <a:ext cx="8163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EXPAND</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Growth</a:t>
            </a:r>
            <a:endParaRPr b="1" sz="977">
              <a:solidFill>
                <a:schemeClr val="dk1"/>
              </a:solidFill>
              <a:latin typeface="Roboto"/>
              <a:ea typeface="Roboto"/>
              <a:cs typeface="Roboto"/>
              <a:sym typeface="Roboto"/>
            </a:endParaRPr>
          </a:p>
        </p:txBody>
      </p:sp>
      <p:cxnSp>
        <p:nvCxnSpPr>
          <p:cNvPr id="810" name="Google Shape;810;p91"/>
          <p:cNvCxnSpPr>
            <a:stCxn id="811" idx="0"/>
          </p:cNvCxnSpPr>
          <p:nvPr/>
        </p:nvCxnSpPr>
        <p:spPr>
          <a:xfrm>
            <a:off x="1689350" y="3329317"/>
            <a:ext cx="0" cy="1820700"/>
          </a:xfrm>
          <a:prstGeom prst="straightConnector1">
            <a:avLst/>
          </a:prstGeom>
          <a:noFill/>
          <a:ln cap="flat" cmpd="sng" w="16650">
            <a:solidFill>
              <a:schemeClr val="accent1"/>
            </a:solidFill>
            <a:prstDash val="solid"/>
            <a:round/>
            <a:headEnd len="med" w="med" type="none"/>
            <a:tailEnd len="med" w="med" type="none"/>
          </a:ln>
        </p:spPr>
      </p:cxnSp>
      <p:sp>
        <p:nvSpPr>
          <p:cNvPr id="811" name="Google Shape;811;p91"/>
          <p:cNvSpPr/>
          <p:nvPr/>
        </p:nvSpPr>
        <p:spPr>
          <a:xfrm>
            <a:off x="1223900" y="3329317"/>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812" name="Google Shape;812;p91"/>
          <p:cNvSpPr/>
          <p:nvPr/>
        </p:nvSpPr>
        <p:spPr>
          <a:xfrm>
            <a:off x="1223900" y="3584533"/>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813" name="Google Shape;813;p91"/>
          <p:cNvSpPr/>
          <p:nvPr/>
        </p:nvSpPr>
        <p:spPr>
          <a:xfrm>
            <a:off x="1223900" y="3839750"/>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814" name="Google Shape;814;p91"/>
          <p:cNvSpPr/>
          <p:nvPr/>
        </p:nvSpPr>
        <p:spPr>
          <a:xfrm>
            <a:off x="1223900" y="4094966"/>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815" name="Google Shape;815;p91"/>
          <p:cNvSpPr/>
          <p:nvPr/>
        </p:nvSpPr>
        <p:spPr>
          <a:xfrm>
            <a:off x="1223900" y="4350183"/>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816" name="Google Shape;816;p91"/>
          <p:cNvSpPr/>
          <p:nvPr/>
        </p:nvSpPr>
        <p:spPr>
          <a:xfrm>
            <a:off x="1223900" y="4605400"/>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817" name="Google Shape;817;p91"/>
          <p:cNvSpPr/>
          <p:nvPr/>
        </p:nvSpPr>
        <p:spPr>
          <a:xfrm>
            <a:off x="1223900" y="4860616"/>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cxnSp>
        <p:nvCxnSpPr>
          <p:cNvPr id="818" name="Google Shape;818;p91"/>
          <p:cNvCxnSpPr/>
          <p:nvPr/>
        </p:nvCxnSpPr>
        <p:spPr>
          <a:xfrm>
            <a:off x="1223367" y="3548063"/>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819" name="Google Shape;819;p91"/>
          <p:cNvCxnSpPr/>
          <p:nvPr/>
        </p:nvCxnSpPr>
        <p:spPr>
          <a:xfrm>
            <a:off x="1223367" y="3804047"/>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820" name="Google Shape;820;p91"/>
          <p:cNvCxnSpPr/>
          <p:nvPr/>
        </p:nvCxnSpPr>
        <p:spPr>
          <a:xfrm>
            <a:off x="1223367" y="4059436"/>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821" name="Google Shape;821;p91"/>
          <p:cNvCxnSpPr/>
          <p:nvPr/>
        </p:nvCxnSpPr>
        <p:spPr>
          <a:xfrm>
            <a:off x="1223367" y="4314825"/>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822" name="Google Shape;822;p91"/>
          <p:cNvCxnSpPr/>
          <p:nvPr/>
        </p:nvCxnSpPr>
        <p:spPr>
          <a:xfrm>
            <a:off x="1223367" y="4570214"/>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823" name="Google Shape;823;p91"/>
          <p:cNvCxnSpPr/>
          <p:nvPr/>
        </p:nvCxnSpPr>
        <p:spPr>
          <a:xfrm>
            <a:off x="1223367" y="4825603"/>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824" name="Google Shape;824;p91"/>
          <p:cNvCxnSpPr/>
          <p:nvPr/>
        </p:nvCxnSpPr>
        <p:spPr>
          <a:xfrm>
            <a:off x="1223367" y="5082778"/>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825" name="Google Shape;825;p91"/>
          <p:cNvCxnSpPr>
            <a:stCxn id="826" idx="0"/>
          </p:cNvCxnSpPr>
          <p:nvPr/>
        </p:nvCxnSpPr>
        <p:spPr>
          <a:xfrm>
            <a:off x="2684165" y="3329317"/>
            <a:ext cx="0" cy="1820700"/>
          </a:xfrm>
          <a:prstGeom prst="straightConnector1">
            <a:avLst/>
          </a:prstGeom>
          <a:noFill/>
          <a:ln cap="flat" cmpd="sng" w="16650">
            <a:solidFill>
              <a:schemeClr val="accent1"/>
            </a:solidFill>
            <a:prstDash val="solid"/>
            <a:round/>
            <a:headEnd len="med" w="med" type="none"/>
            <a:tailEnd len="med" w="med" type="none"/>
          </a:ln>
        </p:spPr>
      </p:cxnSp>
      <p:sp>
        <p:nvSpPr>
          <p:cNvPr id="826" name="Google Shape;826;p91"/>
          <p:cNvSpPr/>
          <p:nvPr/>
        </p:nvSpPr>
        <p:spPr>
          <a:xfrm>
            <a:off x="2218715" y="3329317"/>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827" name="Google Shape;827;p91"/>
          <p:cNvSpPr/>
          <p:nvPr/>
        </p:nvSpPr>
        <p:spPr>
          <a:xfrm>
            <a:off x="2218715" y="3584533"/>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828" name="Google Shape;828;p91"/>
          <p:cNvSpPr/>
          <p:nvPr/>
        </p:nvSpPr>
        <p:spPr>
          <a:xfrm>
            <a:off x="2218715" y="3839750"/>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829" name="Google Shape;829;p91"/>
          <p:cNvSpPr/>
          <p:nvPr/>
        </p:nvSpPr>
        <p:spPr>
          <a:xfrm>
            <a:off x="2218715" y="4094966"/>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830" name="Google Shape;830;p91"/>
          <p:cNvSpPr/>
          <p:nvPr/>
        </p:nvSpPr>
        <p:spPr>
          <a:xfrm>
            <a:off x="2218715" y="4350183"/>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831" name="Google Shape;831;p91"/>
          <p:cNvSpPr/>
          <p:nvPr/>
        </p:nvSpPr>
        <p:spPr>
          <a:xfrm>
            <a:off x="2218715" y="4605400"/>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832" name="Google Shape;832;p91"/>
          <p:cNvSpPr/>
          <p:nvPr/>
        </p:nvSpPr>
        <p:spPr>
          <a:xfrm>
            <a:off x="2218715" y="4860616"/>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cxnSp>
        <p:nvCxnSpPr>
          <p:cNvPr id="833" name="Google Shape;833;p91"/>
          <p:cNvCxnSpPr/>
          <p:nvPr/>
        </p:nvCxnSpPr>
        <p:spPr>
          <a:xfrm>
            <a:off x="2218182" y="3548063"/>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834" name="Google Shape;834;p91"/>
          <p:cNvCxnSpPr/>
          <p:nvPr/>
        </p:nvCxnSpPr>
        <p:spPr>
          <a:xfrm>
            <a:off x="2218182" y="3804047"/>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835" name="Google Shape;835;p91"/>
          <p:cNvCxnSpPr/>
          <p:nvPr/>
        </p:nvCxnSpPr>
        <p:spPr>
          <a:xfrm>
            <a:off x="2218182" y="4059436"/>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836" name="Google Shape;836;p91"/>
          <p:cNvCxnSpPr/>
          <p:nvPr/>
        </p:nvCxnSpPr>
        <p:spPr>
          <a:xfrm>
            <a:off x="2218182" y="4314825"/>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837" name="Google Shape;837;p91"/>
          <p:cNvCxnSpPr/>
          <p:nvPr/>
        </p:nvCxnSpPr>
        <p:spPr>
          <a:xfrm>
            <a:off x="2218182" y="4570214"/>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838" name="Google Shape;838;p91"/>
          <p:cNvCxnSpPr/>
          <p:nvPr/>
        </p:nvCxnSpPr>
        <p:spPr>
          <a:xfrm>
            <a:off x="2218182" y="4825603"/>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839" name="Google Shape;839;p91"/>
          <p:cNvCxnSpPr/>
          <p:nvPr/>
        </p:nvCxnSpPr>
        <p:spPr>
          <a:xfrm>
            <a:off x="2218182" y="5082778"/>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840" name="Google Shape;840;p91"/>
          <p:cNvCxnSpPr>
            <a:stCxn id="841" idx="0"/>
          </p:cNvCxnSpPr>
          <p:nvPr/>
        </p:nvCxnSpPr>
        <p:spPr>
          <a:xfrm>
            <a:off x="3674765" y="3329317"/>
            <a:ext cx="0" cy="1820700"/>
          </a:xfrm>
          <a:prstGeom prst="straightConnector1">
            <a:avLst/>
          </a:prstGeom>
          <a:noFill/>
          <a:ln cap="flat" cmpd="sng" w="16650">
            <a:solidFill>
              <a:schemeClr val="accent1"/>
            </a:solidFill>
            <a:prstDash val="solid"/>
            <a:round/>
            <a:headEnd len="med" w="med" type="none"/>
            <a:tailEnd len="med" w="med" type="none"/>
          </a:ln>
        </p:spPr>
      </p:cxnSp>
      <p:sp>
        <p:nvSpPr>
          <p:cNvPr id="841" name="Google Shape;841;p91"/>
          <p:cNvSpPr/>
          <p:nvPr/>
        </p:nvSpPr>
        <p:spPr>
          <a:xfrm>
            <a:off x="3209315" y="3329317"/>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842" name="Google Shape;842;p91"/>
          <p:cNvSpPr/>
          <p:nvPr/>
        </p:nvSpPr>
        <p:spPr>
          <a:xfrm>
            <a:off x="3209315" y="3584533"/>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843" name="Google Shape;843;p91"/>
          <p:cNvSpPr/>
          <p:nvPr/>
        </p:nvSpPr>
        <p:spPr>
          <a:xfrm>
            <a:off x="3209315" y="3839750"/>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844" name="Google Shape;844;p91"/>
          <p:cNvSpPr/>
          <p:nvPr/>
        </p:nvSpPr>
        <p:spPr>
          <a:xfrm>
            <a:off x="3209315" y="4094966"/>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845" name="Google Shape;845;p91"/>
          <p:cNvSpPr/>
          <p:nvPr/>
        </p:nvSpPr>
        <p:spPr>
          <a:xfrm>
            <a:off x="3209315" y="4350183"/>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846" name="Google Shape;846;p91"/>
          <p:cNvSpPr/>
          <p:nvPr/>
        </p:nvSpPr>
        <p:spPr>
          <a:xfrm>
            <a:off x="3209315" y="4605400"/>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847" name="Google Shape;847;p91"/>
          <p:cNvSpPr/>
          <p:nvPr/>
        </p:nvSpPr>
        <p:spPr>
          <a:xfrm>
            <a:off x="3209315" y="4860616"/>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cxnSp>
        <p:nvCxnSpPr>
          <p:cNvPr id="848" name="Google Shape;848;p91"/>
          <p:cNvCxnSpPr/>
          <p:nvPr/>
        </p:nvCxnSpPr>
        <p:spPr>
          <a:xfrm>
            <a:off x="3208782" y="3548063"/>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849" name="Google Shape;849;p91"/>
          <p:cNvCxnSpPr/>
          <p:nvPr/>
        </p:nvCxnSpPr>
        <p:spPr>
          <a:xfrm>
            <a:off x="3208782" y="3804047"/>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850" name="Google Shape;850;p91"/>
          <p:cNvCxnSpPr/>
          <p:nvPr/>
        </p:nvCxnSpPr>
        <p:spPr>
          <a:xfrm>
            <a:off x="3208782" y="4059436"/>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851" name="Google Shape;851;p91"/>
          <p:cNvCxnSpPr/>
          <p:nvPr/>
        </p:nvCxnSpPr>
        <p:spPr>
          <a:xfrm>
            <a:off x="3208782" y="4314825"/>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852" name="Google Shape;852;p91"/>
          <p:cNvCxnSpPr/>
          <p:nvPr/>
        </p:nvCxnSpPr>
        <p:spPr>
          <a:xfrm>
            <a:off x="3208782" y="4570214"/>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853" name="Google Shape;853;p91"/>
          <p:cNvCxnSpPr/>
          <p:nvPr/>
        </p:nvCxnSpPr>
        <p:spPr>
          <a:xfrm>
            <a:off x="3208782" y="4825603"/>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854" name="Google Shape;854;p91"/>
          <p:cNvCxnSpPr/>
          <p:nvPr/>
        </p:nvCxnSpPr>
        <p:spPr>
          <a:xfrm>
            <a:off x="3208782" y="5082778"/>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855" name="Google Shape;855;p91"/>
          <p:cNvCxnSpPr>
            <a:stCxn id="856" idx="0"/>
          </p:cNvCxnSpPr>
          <p:nvPr/>
        </p:nvCxnSpPr>
        <p:spPr>
          <a:xfrm>
            <a:off x="5345545" y="3329317"/>
            <a:ext cx="0" cy="1820700"/>
          </a:xfrm>
          <a:prstGeom prst="straightConnector1">
            <a:avLst/>
          </a:prstGeom>
          <a:noFill/>
          <a:ln cap="flat" cmpd="sng" w="16650">
            <a:solidFill>
              <a:schemeClr val="accent1"/>
            </a:solidFill>
            <a:prstDash val="solid"/>
            <a:round/>
            <a:headEnd len="med" w="med" type="none"/>
            <a:tailEnd len="med" w="med" type="none"/>
          </a:ln>
        </p:spPr>
      </p:cxnSp>
      <p:sp>
        <p:nvSpPr>
          <p:cNvPr id="856" name="Google Shape;856;p91"/>
          <p:cNvSpPr/>
          <p:nvPr/>
        </p:nvSpPr>
        <p:spPr>
          <a:xfrm>
            <a:off x="4880095" y="3329317"/>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857" name="Google Shape;857;p91"/>
          <p:cNvSpPr/>
          <p:nvPr/>
        </p:nvSpPr>
        <p:spPr>
          <a:xfrm>
            <a:off x="4880095" y="3584533"/>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858" name="Google Shape;858;p91"/>
          <p:cNvSpPr/>
          <p:nvPr/>
        </p:nvSpPr>
        <p:spPr>
          <a:xfrm>
            <a:off x="4880095" y="3839750"/>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859" name="Google Shape;859;p91"/>
          <p:cNvSpPr/>
          <p:nvPr/>
        </p:nvSpPr>
        <p:spPr>
          <a:xfrm>
            <a:off x="4880095" y="4094966"/>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860" name="Google Shape;860;p91"/>
          <p:cNvSpPr/>
          <p:nvPr/>
        </p:nvSpPr>
        <p:spPr>
          <a:xfrm>
            <a:off x="4880095" y="4350183"/>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861" name="Google Shape;861;p91"/>
          <p:cNvSpPr/>
          <p:nvPr/>
        </p:nvSpPr>
        <p:spPr>
          <a:xfrm>
            <a:off x="4880095" y="4605400"/>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862" name="Google Shape;862;p91"/>
          <p:cNvSpPr/>
          <p:nvPr/>
        </p:nvSpPr>
        <p:spPr>
          <a:xfrm>
            <a:off x="4880095" y="4860616"/>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cxnSp>
        <p:nvCxnSpPr>
          <p:cNvPr id="863" name="Google Shape;863;p91"/>
          <p:cNvCxnSpPr/>
          <p:nvPr/>
        </p:nvCxnSpPr>
        <p:spPr>
          <a:xfrm>
            <a:off x="4879562" y="3548063"/>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864" name="Google Shape;864;p91"/>
          <p:cNvCxnSpPr/>
          <p:nvPr/>
        </p:nvCxnSpPr>
        <p:spPr>
          <a:xfrm>
            <a:off x="4879562" y="3804047"/>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865" name="Google Shape;865;p91"/>
          <p:cNvCxnSpPr/>
          <p:nvPr/>
        </p:nvCxnSpPr>
        <p:spPr>
          <a:xfrm>
            <a:off x="4879562" y="4059436"/>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866" name="Google Shape;866;p91"/>
          <p:cNvCxnSpPr/>
          <p:nvPr/>
        </p:nvCxnSpPr>
        <p:spPr>
          <a:xfrm>
            <a:off x="4879562" y="4314825"/>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867" name="Google Shape;867;p91"/>
          <p:cNvCxnSpPr/>
          <p:nvPr/>
        </p:nvCxnSpPr>
        <p:spPr>
          <a:xfrm>
            <a:off x="4879562" y="4570214"/>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868" name="Google Shape;868;p91"/>
          <p:cNvCxnSpPr/>
          <p:nvPr/>
        </p:nvCxnSpPr>
        <p:spPr>
          <a:xfrm>
            <a:off x="4879562" y="4825603"/>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869" name="Google Shape;869;p91"/>
          <p:cNvCxnSpPr/>
          <p:nvPr/>
        </p:nvCxnSpPr>
        <p:spPr>
          <a:xfrm>
            <a:off x="4879562" y="5082778"/>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870" name="Google Shape;870;p91"/>
          <p:cNvCxnSpPr>
            <a:stCxn id="871" idx="0"/>
          </p:cNvCxnSpPr>
          <p:nvPr/>
        </p:nvCxnSpPr>
        <p:spPr>
          <a:xfrm>
            <a:off x="6336145" y="3329317"/>
            <a:ext cx="0" cy="1820700"/>
          </a:xfrm>
          <a:prstGeom prst="straightConnector1">
            <a:avLst/>
          </a:prstGeom>
          <a:noFill/>
          <a:ln cap="flat" cmpd="sng" w="16650">
            <a:solidFill>
              <a:schemeClr val="accent1"/>
            </a:solidFill>
            <a:prstDash val="solid"/>
            <a:round/>
            <a:headEnd len="med" w="med" type="none"/>
            <a:tailEnd len="med" w="med" type="none"/>
          </a:ln>
        </p:spPr>
      </p:cxnSp>
      <p:sp>
        <p:nvSpPr>
          <p:cNvPr id="871" name="Google Shape;871;p91"/>
          <p:cNvSpPr/>
          <p:nvPr/>
        </p:nvSpPr>
        <p:spPr>
          <a:xfrm>
            <a:off x="5870695" y="3329317"/>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872" name="Google Shape;872;p91"/>
          <p:cNvSpPr/>
          <p:nvPr/>
        </p:nvSpPr>
        <p:spPr>
          <a:xfrm>
            <a:off x="5870695" y="3584533"/>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873" name="Google Shape;873;p91"/>
          <p:cNvSpPr/>
          <p:nvPr/>
        </p:nvSpPr>
        <p:spPr>
          <a:xfrm>
            <a:off x="5870695" y="3839750"/>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874" name="Google Shape;874;p91"/>
          <p:cNvSpPr/>
          <p:nvPr/>
        </p:nvSpPr>
        <p:spPr>
          <a:xfrm>
            <a:off x="5870695" y="4094966"/>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875" name="Google Shape;875;p91"/>
          <p:cNvSpPr/>
          <p:nvPr/>
        </p:nvSpPr>
        <p:spPr>
          <a:xfrm>
            <a:off x="5870695" y="4350183"/>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876" name="Google Shape;876;p91"/>
          <p:cNvSpPr/>
          <p:nvPr/>
        </p:nvSpPr>
        <p:spPr>
          <a:xfrm>
            <a:off x="5870695" y="4605400"/>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877" name="Google Shape;877;p91"/>
          <p:cNvSpPr/>
          <p:nvPr/>
        </p:nvSpPr>
        <p:spPr>
          <a:xfrm>
            <a:off x="5870695" y="4860616"/>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cxnSp>
        <p:nvCxnSpPr>
          <p:cNvPr id="878" name="Google Shape;878;p91"/>
          <p:cNvCxnSpPr/>
          <p:nvPr/>
        </p:nvCxnSpPr>
        <p:spPr>
          <a:xfrm>
            <a:off x="5870162" y="3548063"/>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879" name="Google Shape;879;p91"/>
          <p:cNvCxnSpPr/>
          <p:nvPr/>
        </p:nvCxnSpPr>
        <p:spPr>
          <a:xfrm>
            <a:off x="5870162" y="3804047"/>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880" name="Google Shape;880;p91"/>
          <p:cNvCxnSpPr/>
          <p:nvPr/>
        </p:nvCxnSpPr>
        <p:spPr>
          <a:xfrm>
            <a:off x="5870162" y="4059436"/>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881" name="Google Shape;881;p91"/>
          <p:cNvCxnSpPr/>
          <p:nvPr/>
        </p:nvCxnSpPr>
        <p:spPr>
          <a:xfrm>
            <a:off x="5870162" y="4314825"/>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882" name="Google Shape;882;p91"/>
          <p:cNvCxnSpPr/>
          <p:nvPr/>
        </p:nvCxnSpPr>
        <p:spPr>
          <a:xfrm>
            <a:off x="5870162" y="4570214"/>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883" name="Google Shape;883;p91"/>
          <p:cNvCxnSpPr/>
          <p:nvPr/>
        </p:nvCxnSpPr>
        <p:spPr>
          <a:xfrm>
            <a:off x="5870162" y="4825603"/>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884" name="Google Shape;884;p91"/>
          <p:cNvCxnSpPr/>
          <p:nvPr/>
        </p:nvCxnSpPr>
        <p:spPr>
          <a:xfrm>
            <a:off x="5870162" y="5082778"/>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885" name="Google Shape;885;p91"/>
          <p:cNvCxnSpPr>
            <a:stCxn id="886" idx="0"/>
          </p:cNvCxnSpPr>
          <p:nvPr/>
        </p:nvCxnSpPr>
        <p:spPr>
          <a:xfrm>
            <a:off x="7328150" y="3329317"/>
            <a:ext cx="0" cy="1820700"/>
          </a:xfrm>
          <a:prstGeom prst="straightConnector1">
            <a:avLst/>
          </a:prstGeom>
          <a:noFill/>
          <a:ln cap="flat" cmpd="sng" w="16650">
            <a:solidFill>
              <a:schemeClr val="accent1"/>
            </a:solidFill>
            <a:prstDash val="solid"/>
            <a:round/>
            <a:headEnd len="med" w="med" type="none"/>
            <a:tailEnd len="med" w="med" type="none"/>
          </a:ln>
        </p:spPr>
      </p:cxnSp>
      <p:sp>
        <p:nvSpPr>
          <p:cNvPr id="886" name="Google Shape;886;p91"/>
          <p:cNvSpPr/>
          <p:nvPr/>
        </p:nvSpPr>
        <p:spPr>
          <a:xfrm>
            <a:off x="6862700" y="3329317"/>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887" name="Google Shape;887;p91"/>
          <p:cNvSpPr/>
          <p:nvPr/>
        </p:nvSpPr>
        <p:spPr>
          <a:xfrm>
            <a:off x="6862700" y="3584533"/>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888" name="Google Shape;888;p91"/>
          <p:cNvSpPr/>
          <p:nvPr/>
        </p:nvSpPr>
        <p:spPr>
          <a:xfrm>
            <a:off x="6862700" y="3839750"/>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889" name="Google Shape;889;p91"/>
          <p:cNvSpPr/>
          <p:nvPr/>
        </p:nvSpPr>
        <p:spPr>
          <a:xfrm>
            <a:off x="6862700" y="4094966"/>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890" name="Google Shape;890;p91"/>
          <p:cNvSpPr/>
          <p:nvPr/>
        </p:nvSpPr>
        <p:spPr>
          <a:xfrm>
            <a:off x="6862700" y="4350183"/>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891" name="Google Shape;891;p91"/>
          <p:cNvSpPr/>
          <p:nvPr/>
        </p:nvSpPr>
        <p:spPr>
          <a:xfrm>
            <a:off x="6862700" y="4605400"/>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892" name="Google Shape;892;p91"/>
          <p:cNvSpPr/>
          <p:nvPr/>
        </p:nvSpPr>
        <p:spPr>
          <a:xfrm>
            <a:off x="6862700" y="4860616"/>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cxnSp>
        <p:nvCxnSpPr>
          <p:cNvPr id="893" name="Google Shape;893;p91"/>
          <p:cNvCxnSpPr/>
          <p:nvPr/>
        </p:nvCxnSpPr>
        <p:spPr>
          <a:xfrm>
            <a:off x="6862167" y="3548063"/>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894" name="Google Shape;894;p91"/>
          <p:cNvCxnSpPr/>
          <p:nvPr/>
        </p:nvCxnSpPr>
        <p:spPr>
          <a:xfrm>
            <a:off x="6862167" y="3804047"/>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895" name="Google Shape;895;p91"/>
          <p:cNvCxnSpPr/>
          <p:nvPr/>
        </p:nvCxnSpPr>
        <p:spPr>
          <a:xfrm>
            <a:off x="6862167" y="4059436"/>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896" name="Google Shape;896;p91"/>
          <p:cNvCxnSpPr/>
          <p:nvPr/>
        </p:nvCxnSpPr>
        <p:spPr>
          <a:xfrm>
            <a:off x="6862167" y="4314825"/>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897" name="Google Shape;897;p91"/>
          <p:cNvCxnSpPr/>
          <p:nvPr/>
        </p:nvCxnSpPr>
        <p:spPr>
          <a:xfrm>
            <a:off x="6862167" y="4570214"/>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898" name="Google Shape;898;p91"/>
          <p:cNvCxnSpPr/>
          <p:nvPr/>
        </p:nvCxnSpPr>
        <p:spPr>
          <a:xfrm>
            <a:off x="6862167" y="4825603"/>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899" name="Google Shape;899;p91"/>
          <p:cNvCxnSpPr/>
          <p:nvPr/>
        </p:nvCxnSpPr>
        <p:spPr>
          <a:xfrm>
            <a:off x="6862167" y="5082778"/>
            <a:ext cx="932400" cy="0"/>
          </a:xfrm>
          <a:prstGeom prst="straightConnector1">
            <a:avLst/>
          </a:prstGeom>
          <a:noFill/>
          <a:ln cap="flat" cmpd="sng" w="9525">
            <a:solidFill>
              <a:schemeClr val="accent1"/>
            </a:solidFill>
            <a:prstDash val="solid"/>
            <a:round/>
            <a:headEnd len="med" w="med" type="none"/>
            <a:tailEnd len="med" w="med" type="none"/>
          </a:ln>
        </p:spPr>
      </p:cxnSp>
      <p:sp>
        <p:nvSpPr>
          <p:cNvPr id="900" name="Google Shape;900;p91"/>
          <p:cNvSpPr txBox="1"/>
          <p:nvPr/>
        </p:nvSpPr>
        <p:spPr>
          <a:xfrm>
            <a:off x="3071900" y="500220"/>
            <a:ext cx="2995500" cy="1476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1242">
                <a:solidFill>
                  <a:schemeClr val="accent1"/>
                </a:solidFill>
                <a:latin typeface="Lexend Medium"/>
                <a:ea typeface="Lexend Medium"/>
                <a:cs typeface="Lexend Medium"/>
                <a:sym typeface="Lexend Medium"/>
              </a:rPr>
              <a:t>CURRENT STATE</a:t>
            </a:r>
            <a:endParaRPr sz="1242">
              <a:solidFill>
                <a:schemeClr val="accent1"/>
              </a:solidFill>
              <a:latin typeface="Lexend Medium"/>
              <a:ea typeface="Lexend Medium"/>
              <a:cs typeface="Lexend Medium"/>
              <a:sym typeface="Lexend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sp>
        <p:nvSpPr>
          <p:cNvPr id="905" name="Google Shape;905;p92"/>
          <p:cNvSpPr txBox="1"/>
          <p:nvPr/>
        </p:nvSpPr>
        <p:spPr>
          <a:xfrm>
            <a:off x="272602" y="102839"/>
            <a:ext cx="1792500" cy="429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chemeClr val="accent1"/>
                </a:solidFill>
                <a:latin typeface="Lexend Light"/>
                <a:ea typeface="Lexend Light"/>
                <a:cs typeface="Lexend Light"/>
                <a:sym typeface="Lexend Light"/>
              </a:rPr>
              <a:t>02 TEMPLATE</a:t>
            </a:r>
            <a:endParaRPr sz="1200">
              <a:solidFill>
                <a:schemeClr val="accent1"/>
              </a:solidFill>
              <a:latin typeface="Lexend Light"/>
              <a:ea typeface="Lexend Light"/>
              <a:cs typeface="Lexend Light"/>
              <a:sym typeface="Lexend Light"/>
            </a:endParaRPr>
          </a:p>
        </p:txBody>
      </p:sp>
      <p:sp>
        <p:nvSpPr>
          <p:cNvPr id="906" name="Google Shape;906;p92"/>
          <p:cNvSpPr txBox="1"/>
          <p:nvPr/>
        </p:nvSpPr>
        <p:spPr>
          <a:xfrm>
            <a:off x="3071888" y="134816"/>
            <a:ext cx="2995500" cy="365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042">
                <a:solidFill>
                  <a:schemeClr val="dk1"/>
                </a:solidFill>
                <a:latin typeface="Lexend Medium"/>
                <a:ea typeface="Lexend Medium"/>
                <a:cs typeface="Lexend Medium"/>
                <a:sym typeface="Lexend Medium"/>
              </a:rPr>
              <a:t>CUSTOMER JOURNEY</a:t>
            </a:r>
            <a:endParaRPr sz="2042">
              <a:solidFill>
                <a:schemeClr val="dk1"/>
              </a:solidFill>
              <a:latin typeface="Lexend Medium"/>
              <a:ea typeface="Lexend Medium"/>
              <a:cs typeface="Lexend Medium"/>
              <a:sym typeface="Lexend Medium"/>
            </a:endParaRPr>
          </a:p>
        </p:txBody>
      </p:sp>
      <p:grpSp>
        <p:nvGrpSpPr>
          <p:cNvPr id="907" name="Google Shape;907;p92"/>
          <p:cNvGrpSpPr/>
          <p:nvPr/>
        </p:nvGrpSpPr>
        <p:grpSpPr>
          <a:xfrm>
            <a:off x="7927828" y="222172"/>
            <a:ext cx="951591" cy="252027"/>
            <a:chOff x="6869668" y="85200"/>
            <a:chExt cx="1303014" cy="345100"/>
          </a:xfrm>
        </p:grpSpPr>
        <p:pic>
          <p:nvPicPr>
            <p:cNvPr id="908" name="Google Shape;908;p92" title="Group 24.png"/>
            <p:cNvPicPr preferRelativeResize="0"/>
            <p:nvPr/>
          </p:nvPicPr>
          <p:blipFill>
            <a:blip r:embed="rId3">
              <a:alphaModFix/>
            </a:blip>
            <a:stretch>
              <a:fillRect/>
            </a:stretch>
          </p:blipFill>
          <p:spPr>
            <a:xfrm>
              <a:off x="6869668" y="85200"/>
              <a:ext cx="1303014" cy="334800"/>
            </a:xfrm>
            <a:prstGeom prst="rect">
              <a:avLst/>
            </a:prstGeom>
            <a:noFill/>
            <a:ln>
              <a:noFill/>
            </a:ln>
          </p:spPr>
        </p:pic>
        <p:sp>
          <p:nvSpPr>
            <p:cNvPr id="909" name="Google Shape;909;p92"/>
            <p:cNvSpPr/>
            <p:nvPr/>
          </p:nvSpPr>
          <p:spPr>
            <a:xfrm>
              <a:off x="7248100" y="307900"/>
              <a:ext cx="187500" cy="122400"/>
            </a:xfrm>
            <a:prstGeom prst="rect">
              <a:avLst/>
            </a:prstGeom>
            <a:solidFill>
              <a:srgbClr val="FFFFFF"/>
            </a:solidFill>
            <a:ln>
              <a:noFill/>
            </a:ln>
          </p:spPr>
          <p:txBody>
            <a:bodyPr anchorCtr="0" anchor="ctr" bIns="66775" lIns="66775" spcFirstLastPara="1" rIns="66775" wrap="square" tIns="66775">
              <a:noAutofit/>
            </a:bodyPr>
            <a:lstStyle/>
            <a:p>
              <a:pPr indent="0" lvl="0" marL="0" rtl="0" algn="ctr">
                <a:spcBef>
                  <a:spcPts val="0"/>
                </a:spcBef>
                <a:spcAft>
                  <a:spcPts val="0"/>
                </a:spcAft>
                <a:buNone/>
              </a:pPr>
              <a:r>
                <a:t/>
              </a:r>
              <a:endParaRPr sz="1022">
                <a:latin typeface="Roboto"/>
                <a:ea typeface="Roboto"/>
                <a:cs typeface="Roboto"/>
                <a:sym typeface="Roboto"/>
              </a:endParaRPr>
            </a:p>
          </p:txBody>
        </p:sp>
        <p:pic>
          <p:nvPicPr>
            <p:cNvPr id="910" name="Google Shape;910;p92" title="Group 24.png"/>
            <p:cNvPicPr preferRelativeResize="0"/>
            <p:nvPr/>
          </p:nvPicPr>
          <p:blipFill rotWithShape="1">
            <a:blip r:embed="rId4">
              <a:alphaModFix/>
            </a:blip>
            <a:srcRect b="-3032" l="0" r="56563" t="67854"/>
            <a:stretch/>
          </p:blipFill>
          <p:spPr>
            <a:xfrm>
              <a:off x="6869675" y="312375"/>
              <a:ext cx="565974" cy="117775"/>
            </a:xfrm>
            <a:prstGeom prst="rect">
              <a:avLst/>
            </a:prstGeom>
            <a:noFill/>
            <a:ln>
              <a:noFill/>
            </a:ln>
          </p:spPr>
        </p:pic>
      </p:grpSp>
      <p:sp>
        <p:nvSpPr>
          <p:cNvPr id="911" name="Google Shape;911;p92"/>
          <p:cNvSpPr txBox="1"/>
          <p:nvPr/>
        </p:nvSpPr>
        <p:spPr>
          <a:xfrm>
            <a:off x="1315138" y="2287169"/>
            <a:ext cx="7488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LEADGEN</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Prospects</a:t>
            </a:r>
            <a:endParaRPr b="1" sz="977">
              <a:solidFill>
                <a:schemeClr val="dk1"/>
              </a:solidFill>
              <a:latin typeface="Roboto"/>
              <a:ea typeface="Roboto"/>
              <a:cs typeface="Roboto"/>
              <a:sym typeface="Roboto"/>
            </a:endParaRPr>
          </a:p>
        </p:txBody>
      </p:sp>
      <p:sp>
        <p:nvSpPr>
          <p:cNvPr id="912" name="Google Shape;912;p92"/>
          <p:cNvSpPr txBox="1"/>
          <p:nvPr/>
        </p:nvSpPr>
        <p:spPr>
          <a:xfrm>
            <a:off x="2240219" y="2287160"/>
            <a:ext cx="8901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LEADDEV</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Leads</a:t>
            </a:r>
            <a:endParaRPr b="1" sz="977">
              <a:solidFill>
                <a:schemeClr val="dk1"/>
              </a:solidFill>
              <a:latin typeface="Roboto"/>
              <a:ea typeface="Roboto"/>
              <a:cs typeface="Roboto"/>
              <a:sym typeface="Roboto"/>
            </a:endParaRPr>
          </a:p>
        </p:txBody>
      </p:sp>
      <p:sp>
        <p:nvSpPr>
          <p:cNvPr id="913" name="Google Shape;913;p92"/>
          <p:cNvSpPr txBox="1"/>
          <p:nvPr/>
        </p:nvSpPr>
        <p:spPr>
          <a:xfrm>
            <a:off x="3203005" y="2287162"/>
            <a:ext cx="9600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SELLING</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Opportunities</a:t>
            </a:r>
            <a:endParaRPr b="1" sz="977">
              <a:solidFill>
                <a:schemeClr val="dk1"/>
              </a:solidFill>
              <a:latin typeface="Roboto"/>
              <a:ea typeface="Roboto"/>
              <a:cs typeface="Roboto"/>
              <a:sym typeface="Roboto"/>
            </a:endParaRPr>
          </a:p>
        </p:txBody>
      </p:sp>
      <p:sp>
        <p:nvSpPr>
          <p:cNvPr id="914" name="Google Shape;914;p92"/>
          <p:cNvSpPr txBox="1"/>
          <p:nvPr/>
        </p:nvSpPr>
        <p:spPr>
          <a:xfrm>
            <a:off x="4230987" y="2342717"/>
            <a:ext cx="5580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rgbClr val="FFFFFF"/>
                </a:solidFill>
                <a:latin typeface="Roboto"/>
                <a:ea typeface="Roboto"/>
                <a:cs typeface="Roboto"/>
                <a:sym typeface="Roboto"/>
              </a:rPr>
              <a:t>ACTIVATE</a:t>
            </a:r>
            <a:endParaRPr sz="600">
              <a:solidFill>
                <a:srgbClr val="FFFFFF"/>
              </a:solidFill>
              <a:latin typeface="Roboto"/>
              <a:ea typeface="Roboto"/>
              <a:cs typeface="Roboto"/>
              <a:sym typeface="Roboto"/>
            </a:endParaRPr>
          </a:p>
          <a:p>
            <a:pPr indent="0" lvl="0" marL="0" rtl="0" algn="ctr">
              <a:spcBef>
                <a:spcPts val="0"/>
              </a:spcBef>
              <a:spcAft>
                <a:spcPts val="0"/>
              </a:spcAft>
              <a:buNone/>
            </a:pPr>
            <a:r>
              <a:rPr b="1" lang="en" sz="977">
                <a:solidFill>
                  <a:srgbClr val="FFFFFF"/>
                </a:solidFill>
                <a:latin typeface="Roboto"/>
                <a:ea typeface="Roboto"/>
                <a:cs typeface="Roboto"/>
                <a:sym typeface="Roboto"/>
              </a:rPr>
              <a:t>Wins</a:t>
            </a:r>
            <a:endParaRPr b="1" sz="977">
              <a:solidFill>
                <a:srgbClr val="FFFFFF"/>
              </a:solidFill>
              <a:latin typeface="Roboto"/>
              <a:ea typeface="Roboto"/>
              <a:cs typeface="Roboto"/>
              <a:sym typeface="Roboto"/>
            </a:endParaRPr>
          </a:p>
        </p:txBody>
      </p:sp>
      <p:sp>
        <p:nvSpPr>
          <p:cNvPr id="915" name="Google Shape;915;p92"/>
          <p:cNvSpPr txBox="1"/>
          <p:nvPr/>
        </p:nvSpPr>
        <p:spPr>
          <a:xfrm>
            <a:off x="5041969" y="2342720"/>
            <a:ext cx="6285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ONBOARD</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Live</a:t>
            </a:r>
            <a:endParaRPr b="1" sz="977">
              <a:solidFill>
                <a:schemeClr val="dk1"/>
              </a:solidFill>
              <a:latin typeface="Roboto"/>
              <a:ea typeface="Roboto"/>
              <a:cs typeface="Roboto"/>
              <a:sym typeface="Roboto"/>
            </a:endParaRPr>
          </a:p>
        </p:txBody>
      </p:sp>
      <p:sp>
        <p:nvSpPr>
          <p:cNvPr id="916" name="Google Shape;916;p92"/>
          <p:cNvSpPr txBox="1"/>
          <p:nvPr/>
        </p:nvSpPr>
        <p:spPr>
          <a:xfrm>
            <a:off x="5912173" y="2342720"/>
            <a:ext cx="8685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RETAIN</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Customers</a:t>
            </a:r>
            <a:endParaRPr b="1" sz="977">
              <a:solidFill>
                <a:schemeClr val="dk1"/>
              </a:solidFill>
              <a:latin typeface="Roboto"/>
              <a:ea typeface="Roboto"/>
              <a:cs typeface="Roboto"/>
              <a:sym typeface="Roboto"/>
            </a:endParaRPr>
          </a:p>
        </p:txBody>
      </p:sp>
      <p:sp>
        <p:nvSpPr>
          <p:cNvPr id="917" name="Google Shape;917;p92"/>
          <p:cNvSpPr txBox="1"/>
          <p:nvPr/>
        </p:nvSpPr>
        <p:spPr>
          <a:xfrm>
            <a:off x="6935826" y="2342720"/>
            <a:ext cx="8163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EXPAND</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Growth</a:t>
            </a:r>
            <a:endParaRPr b="1" sz="977">
              <a:solidFill>
                <a:schemeClr val="dk1"/>
              </a:solidFill>
              <a:latin typeface="Roboto"/>
              <a:ea typeface="Roboto"/>
              <a:cs typeface="Roboto"/>
              <a:sym typeface="Roboto"/>
            </a:endParaRPr>
          </a:p>
        </p:txBody>
      </p:sp>
      <p:cxnSp>
        <p:nvCxnSpPr>
          <p:cNvPr id="918" name="Google Shape;918;p92"/>
          <p:cNvCxnSpPr>
            <a:stCxn id="919" idx="0"/>
          </p:cNvCxnSpPr>
          <p:nvPr/>
        </p:nvCxnSpPr>
        <p:spPr>
          <a:xfrm>
            <a:off x="1689350" y="3329317"/>
            <a:ext cx="0" cy="1820700"/>
          </a:xfrm>
          <a:prstGeom prst="straightConnector1">
            <a:avLst/>
          </a:prstGeom>
          <a:noFill/>
          <a:ln cap="flat" cmpd="sng" w="16650">
            <a:solidFill>
              <a:schemeClr val="accent1"/>
            </a:solidFill>
            <a:prstDash val="solid"/>
            <a:round/>
            <a:headEnd len="med" w="med" type="none"/>
            <a:tailEnd len="med" w="med" type="none"/>
          </a:ln>
        </p:spPr>
      </p:cxnSp>
      <p:sp>
        <p:nvSpPr>
          <p:cNvPr id="919" name="Google Shape;919;p92"/>
          <p:cNvSpPr/>
          <p:nvPr/>
        </p:nvSpPr>
        <p:spPr>
          <a:xfrm>
            <a:off x="1223900" y="3329317"/>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920" name="Google Shape;920;p92"/>
          <p:cNvSpPr/>
          <p:nvPr/>
        </p:nvSpPr>
        <p:spPr>
          <a:xfrm>
            <a:off x="1223900" y="3584533"/>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921" name="Google Shape;921;p92"/>
          <p:cNvSpPr/>
          <p:nvPr/>
        </p:nvSpPr>
        <p:spPr>
          <a:xfrm>
            <a:off x="1223900" y="3839750"/>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922" name="Google Shape;922;p92"/>
          <p:cNvSpPr/>
          <p:nvPr/>
        </p:nvSpPr>
        <p:spPr>
          <a:xfrm>
            <a:off x="1223900" y="4094966"/>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923" name="Google Shape;923;p92"/>
          <p:cNvSpPr/>
          <p:nvPr/>
        </p:nvSpPr>
        <p:spPr>
          <a:xfrm>
            <a:off x="1223900" y="4350183"/>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924" name="Google Shape;924;p92"/>
          <p:cNvSpPr/>
          <p:nvPr/>
        </p:nvSpPr>
        <p:spPr>
          <a:xfrm>
            <a:off x="1223900" y="4605400"/>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925" name="Google Shape;925;p92"/>
          <p:cNvSpPr/>
          <p:nvPr/>
        </p:nvSpPr>
        <p:spPr>
          <a:xfrm>
            <a:off x="1223900" y="4860616"/>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cxnSp>
        <p:nvCxnSpPr>
          <p:cNvPr id="926" name="Google Shape;926;p92"/>
          <p:cNvCxnSpPr/>
          <p:nvPr/>
        </p:nvCxnSpPr>
        <p:spPr>
          <a:xfrm>
            <a:off x="1223367" y="3548063"/>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927" name="Google Shape;927;p92"/>
          <p:cNvCxnSpPr/>
          <p:nvPr/>
        </p:nvCxnSpPr>
        <p:spPr>
          <a:xfrm>
            <a:off x="1223367" y="3804047"/>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928" name="Google Shape;928;p92"/>
          <p:cNvCxnSpPr/>
          <p:nvPr/>
        </p:nvCxnSpPr>
        <p:spPr>
          <a:xfrm>
            <a:off x="1223367" y="4059436"/>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929" name="Google Shape;929;p92"/>
          <p:cNvCxnSpPr/>
          <p:nvPr/>
        </p:nvCxnSpPr>
        <p:spPr>
          <a:xfrm>
            <a:off x="1223367" y="4314825"/>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930" name="Google Shape;930;p92"/>
          <p:cNvCxnSpPr/>
          <p:nvPr/>
        </p:nvCxnSpPr>
        <p:spPr>
          <a:xfrm>
            <a:off x="1223367" y="4570214"/>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931" name="Google Shape;931;p92"/>
          <p:cNvCxnSpPr/>
          <p:nvPr/>
        </p:nvCxnSpPr>
        <p:spPr>
          <a:xfrm>
            <a:off x="1223367" y="4825603"/>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932" name="Google Shape;932;p92"/>
          <p:cNvCxnSpPr/>
          <p:nvPr/>
        </p:nvCxnSpPr>
        <p:spPr>
          <a:xfrm>
            <a:off x="1223367" y="5082778"/>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933" name="Google Shape;933;p92"/>
          <p:cNvCxnSpPr>
            <a:stCxn id="934" idx="0"/>
          </p:cNvCxnSpPr>
          <p:nvPr/>
        </p:nvCxnSpPr>
        <p:spPr>
          <a:xfrm>
            <a:off x="2684165" y="3329317"/>
            <a:ext cx="0" cy="1820700"/>
          </a:xfrm>
          <a:prstGeom prst="straightConnector1">
            <a:avLst/>
          </a:prstGeom>
          <a:noFill/>
          <a:ln cap="flat" cmpd="sng" w="16650">
            <a:solidFill>
              <a:schemeClr val="accent1"/>
            </a:solidFill>
            <a:prstDash val="solid"/>
            <a:round/>
            <a:headEnd len="med" w="med" type="none"/>
            <a:tailEnd len="med" w="med" type="none"/>
          </a:ln>
        </p:spPr>
      </p:cxnSp>
      <p:sp>
        <p:nvSpPr>
          <p:cNvPr id="934" name="Google Shape;934;p92"/>
          <p:cNvSpPr/>
          <p:nvPr/>
        </p:nvSpPr>
        <p:spPr>
          <a:xfrm>
            <a:off x="2218715" y="3329317"/>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935" name="Google Shape;935;p92"/>
          <p:cNvSpPr/>
          <p:nvPr/>
        </p:nvSpPr>
        <p:spPr>
          <a:xfrm>
            <a:off x="2218715" y="3584533"/>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936" name="Google Shape;936;p92"/>
          <p:cNvSpPr/>
          <p:nvPr/>
        </p:nvSpPr>
        <p:spPr>
          <a:xfrm>
            <a:off x="2218715" y="3839750"/>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937" name="Google Shape;937;p92"/>
          <p:cNvSpPr/>
          <p:nvPr/>
        </p:nvSpPr>
        <p:spPr>
          <a:xfrm>
            <a:off x="2218715" y="4094966"/>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938" name="Google Shape;938;p92"/>
          <p:cNvSpPr/>
          <p:nvPr/>
        </p:nvSpPr>
        <p:spPr>
          <a:xfrm>
            <a:off x="2218715" y="4350183"/>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939" name="Google Shape;939;p92"/>
          <p:cNvSpPr/>
          <p:nvPr/>
        </p:nvSpPr>
        <p:spPr>
          <a:xfrm>
            <a:off x="2218715" y="4605400"/>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940" name="Google Shape;940;p92"/>
          <p:cNvSpPr/>
          <p:nvPr/>
        </p:nvSpPr>
        <p:spPr>
          <a:xfrm>
            <a:off x="2218715" y="4860616"/>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cxnSp>
        <p:nvCxnSpPr>
          <p:cNvPr id="941" name="Google Shape;941;p92"/>
          <p:cNvCxnSpPr/>
          <p:nvPr/>
        </p:nvCxnSpPr>
        <p:spPr>
          <a:xfrm>
            <a:off x="2218182" y="3548063"/>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942" name="Google Shape;942;p92"/>
          <p:cNvCxnSpPr/>
          <p:nvPr/>
        </p:nvCxnSpPr>
        <p:spPr>
          <a:xfrm>
            <a:off x="2218182" y="3804047"/>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943" name="Google Shape;943;p92"/>
          <p:cNvCxnSpPr/>
          <p:nvPr/>
        </p:nvCxnSpPr>
        <p:spPr>
          <a:xfrm>
            <a:off x="2218182" y="4059436"/>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944" name="Google Shape;944;p92"/>
          <p:cNvCxnSpPr/>
          <p:nvPr/>
        </p:nvCxnSpPr>
        <p:spPr>
          <a:xfrm>
            <a:off x="2218182" y="4314825"/>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945" name="Google Shape;945;p92"/>
          <p:cNvCxnSpPr/>
          <p:nvPr/>
        </p:nvCxnSpPr>
        <p:spPr>
          <a:xfrm>
            <a:off x="2218182" y="4570214"/>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946" name="Google Shape;946;p92"/>
          <p:cNvCxnSpPr/>
          <p:nvPr/>
        </p:nvCxnSpPr>
        <p:spPr>
          <a:xfrm>
            <a:off x="2218182" y="4825603"/>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947" name="Google Shape;947;p92"/>
          <p:cNvCxnSpPr/>
          <p:nvPr/>
        </p:nvCxnSpPr>
        <p:spPr>
          <a:xfrm>
            <a:off x="2218182" y="5082778"/>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948" name="Google Shape;948;p92"/>
          <p:cNvCxnSpPr>
            <a:stCxn id="949" idx="0"/>
          </p:cNvCxnSpPr>
          <p:nvPr/>
        </p:nvCxnSpPr>
        <p:spPr>
          <a:xfrm>
            <a:off x="3674765" y="3329317"/>
            <a:ext cx="0" cy="1820700"/>
          </a:xfrm>
          <a:prstGeom prst="straightConnector1">
            <a:avLst/>
          </a:prstGeom>
          <a:noFill/>
          <a:ln cap="flat" cmpd="sng" w="16650">
            <a:solidFill>
              <a:schemeClr val="accent1"/>
            </a:solidFill>
            <a:prstDash val="solid"/>
            <a:round/>
            <a:headEnd len="med" w="med" type="none"/>
            <a:tailEnd len="med" w="med" type="none"/>
          </a:ln>
        </p:spPr>
      </p:cxnSp>
      <p:sp>
        <p:nvSpPr>
          <p:cNvPr id="949" name="Google Shape;949;p92"/>
          <p:cNvSpPr/>
          <p:nvPr/>
        </p:nvSpPr>
        <p:spPr>
          <a:xfrm>
            <a:off x="3209315" y="3329317"/>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950" name="Google Shape;950;p92"/>
          <p:cNvSpPr/>
          <p:nvPr/>
        </p:nvSpPr>
        <p:spPr>
          <a:xfrm>
            <a:off x="3209315" y="3584533"/>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951" name="Google Shape;951;p92"/>
          <p:cNvSpPr/>
          <p:nvPr/>
        </p:nvSpPr>
        <p:spPr>
          <a:xfrm>
            <a:off x="3209315" y="3839750"/>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952" name="Google Shape;952;p92"/>
          <p:cNvSpPr/>
          <p:nvPr/>
        </p:nvSpPr>
        <p:spPr>
          <a:xfrm>
            <a:off x="3209315" y="4094966"/>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953" name="Google Shape;953;p92"/>
          <p:cNvSpPr/>
          <p:nvPr/>
        </p:nvSpPr>
        <p:spPr>
          <a:xfrm>
            <a:off x="3209315" y="4350183"/>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954" name="Google Shape;954;p92"/>
          <p:cNvSpPr/>
          <p:nvPr/>
        </p:nvSpPr>
        <p:spPr>
          <a:xfrm>
            <a:off x="3209315" y="4605400"/>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955" name="Google Shape;955;p92"/>
          <p:cNvSpPr/>
          <p:nvPr/>
        </p:nvSpPr>
        <p:spPr>
          <a:xfrm>
            <a:off x="3209315" y="4860616"/>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cxnSp>
        <p:nvCxnSpPr>
          <p:cNvPr id="956" name="Google Shape;956;p92"/>
          <p:cNvCxnSpPr/>
          <p:nvPr/>
        </p:nvCxnSpPr>
        <p:spPr>
          <a:xfrm>
            <a:off x="3208782" y="3548063"/>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957" name="Google Shape;957;p92"/>
          <p:cNvCxnSpPr/>
          <p:nvPr/>
        </p:nvCxnSpPr>
        <p:spPr>
          <a:xfrm>
            <a:off x="3208782" y="3804047"/>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958" name="Google Shape;958;p92"/>
          <p:cNvCxnSpPr/>
          <p:nvPr/>
        </p:nvCxnSpPr>
        <p:spPr>
          <a:xfrm>
            <a:off x="3208782" y="4059436"/>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959" name="Google Shape;959;p92"/>
          <p:cNvCxnSpPr/>
          <p:nvPr/>
        </p:nvCxnSpPr>
        <p:spPr>
          <a:xfrm>
            <a:off x="3208782" y="4314825"/>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960" name="Google Shape;960;p92"/>
          <p:cNvCxnSpPr/>
          <p:nvPr/>
        </p:nvCxnSpPr>
        <p:spPr>
          <a:xfrm>
            <a:off x="3208782" y="4570214"/>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961" name="Google Shape;961;p92"/>
          <p:cNvCxnSpPr/>
          <p:nvPr/>
        </p:nvCxnSpPr>
        <p:spPr>
          <a:xfrm>
            <a:off x="3208782" y="4825603"/>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962" name="Google Shape;962;p92"/>
          <p:cNvCxnSpPr/>
          <p:nvPr/>
        </p:nvCxnSpPr>
        <p:spPr>
          <a:xfrm>
            <a:off x="3208782" y="5082778"/>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963" name="Google Shape;963;p92"/>
          <p:cNvCxnSpPr>
            <a:stCxn id="964" idx="0"/>
          </p:cNvCxnSpPr>
          <p:nvPr/>
        </p:nvCxnSpPr>
        <p:spPr>
          <a:xfrm>
            <a:off x="5345545" y="3329317"/>
            <a:ext cx="0" cy="1820700"/>
          </a:xfrm>
          <a:prstGeom prst="straightConnector1">
            <a:avLst/>
          </a:prstGeom>
          <a:noFill/>
          <a:ln cap="flat" cmpd="sng" w="16650">
            <a:solidFill>
              <a:schemeClr val="accent1"/>
            </a:solidFill>
            <a:prstDash val="solid"/>
            <a:round/>
            <a:headEnd len="med" w="med" type="none"/>
            <a:tailEnd len="med" w="med" type="none"/>
          </a:ln>
        </p:spPr>
      </p:cxnSp>
      <p:sp>
        <p:nvSpPr>
          <p:cNvPr id="964" name="Google Shape;964;p92"/>
          <p:cNvSpPr/>
          <p:nvPr/>
        </p:nvSpPr>
        <p:spPr>
          <a:xfrm>
            <a:off x="4880095" y="3329317"/>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965" name="Google Shape;965;p92"/>
          <p:cNvSpPr/>
          <p:nvPr/>
        </p:nvSpPr>
        <p:spPr>
          <a:xfrm>
            <a:off x="4880095" y="3584533"/>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966" name="Google Shape;966;p92"/>
          <p:cNvSpPr/>
          <p:nvPr/>
        </p:nvSpPr>
        <p:spPr>
          <a:xfrm>
            <a:off x="4880095" y="3839750"/>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967" name="Google Shape;967;p92"/>
          <p:cNvSpPr/>
          <p:nvPr/>
        </p:nvSpPr>
        <p:spPr>
          <a:xfrm>
            <a:off x="4880095" y="4094966"/>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968" name="Google Shape;968;p92"/>
          <p:cNvSpPr/>
          <p:nvPr/>
        </p:nvSpPr>
        <p:spPr>
          <a:xfrm>
            <a:off x="4880095" y="4350183"/>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969" name="Google Shape;969;p92"/>
          <p:cNvSpPr/>
          <p:nvPr/>
        </p:nvSpPr>
        <p:spPr>
          <a:xfrm>
            <a:off x="4880095" y="4605400"/>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970" name="Google Shape;970;p92"/>
          <p:cNvSpPr/>
          <p:nvPr/>
        </p:nvSpPr>
        <p:spPr>
          <a:xfrm>
            <a:off x="4880095" y="4860616"/>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cxnSp>
        <p:nvCxnSpPr>
          <p:cNvPr id="971" name="Google Shape;971;p92"/>
          <p:cNvCxnSpPr/>
          <p:nvPr/>
        </p:nvCxnSpPr>
        <p:spPr>
          <a:xfrm>
            <a:off x="4879562" y="3548063"/>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972" name="Google Shape;972;p92"/>
          <p:cNvCxnSpPr/>
          <p:nvPr/>
        </p:nvCxnSpPr>
        <p:spPr>
          <a:xfrm>
            <a:off x="4879562" y="3804047"/>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973" name="Google Shape;973;p92"/>
          <p:cNvCxnSpPr/>
          <p:nvPr/>
        </p:nvCxnSpPr>
        <p:spPr>
          <a:xfrm>
            <a:off x="4879562" y="4059436"/>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974" name="Google Shape;974;p92"/>
          <p:cNvCxnSpPr/>
          <p:nvPr/>
        </p:nvCxnSpPr>
        <p:spPr>
          <a:xfrm>
            <a:off x="4879562" y="4314825"/>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975" name="Google Shape;975;p92"/>
          <p:cNvCxnSpPr/>
          <p:nvPr/>
        </p:nvCxnSpPr>
        <p:spPr>
          <a:xfrm>
            <a:off x="4879562" y="4570214"/>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976" name="Google Shape;976;p92"/>
          <p:cNvCxnSpPr/>
          <p:nvPr/>
        </p:nvCxnSpPr>
        <p:spPr>
          <a:xfrm>
            <a:off x="4879562" y="4825603"/>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977" name="Google Shape;977;p92"/>
          <p:cNvCxnSpPr/>
          <p:nvPr/>
        </p:nvCxnSpPr>
        <p:spPr>
          <a:xfrm>
            <a:off x="4879562" y="5082778"/>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978" name="Google Shape;978;p92"/>
          <p:cNvCxnSpPr>
            <a:stCxn id="979" idx="0"/>
          </p:cNvCxnSpPr>
          <p:nvPr/>
        </p:nvCxnSpPr>
        <p:spPr>
          <a:xfrm>
            <a:off x="6336145" y="3329317"/>
            <a:ext cx="0" cy="1820700"/>
          </a:xfrm>
          <a:prstGeom prst="straightConnector1">
            <a:avLst/>
          </a:prstGeom>
          <a:noFill/>
          <a:ln cap="flat" cmpd="sng" w="16650">
            <a:solidFill>
              <a:schemeClr val="accent1"/>
            </a:solidFill>
            <a:prstDash val="solid"/>
            <a:round/>
            <a:headEnd len="med" w="med" type="none"/>
            <a:tailEnd len="med" w="med" type="none"/>
          </a:ln>
        </p:spPr>
      </p:cxnSp>
      <p:sp>
        <p:nvSpPr>
          <p:cNvPr id="979" name="Google Shape;979;p92"/>
          <p:cNvSpPr/>
          <p:nvPr/>
        </p:nvSpPr>
        <p:spPr>
          <a:xfrm>
            <a:off x="5870695" y="3329317"/>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980" name="Google Shape;980;p92"/>
          <p:cNvSpPr/>
          <p:nvPr/>
        </p:nvSpPr>
        <p:spPr>
          <a:xfrm>
            <a:off x="5870695" y="3584533"/>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981" name="Google Shape;981;p92"/>
          <p:cNvSpPr/>
          <p:nvPr/>
        </p:nvSpPr>
        <p:spPr>
          <a:xfrm>
            <a:off x="5870695" y="3839750"/>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982" name="Google Shape;982;p92"/>
          <p:cNvSpPr/>
          <p:nvPr/>
        </p:nvSpPr>
        <p:spPr>
          <a:xfrm>
            <a:off x="5870695" y="4094966"/>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983" name="Google Shape;983;p92"/>
          <p:cNvSpPr/>
          <p:nvPr/>
        </p:nvSpPr>
        <p:spPr>
          <a:xfrm>
            <a:off x="5870695" y="4350183"/>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984" name="Google Shape;984;p92"/>
          <p:cNvSpPr/>
          <p:nvPr/>
        </p:nvSpPr>
        <p:spPr>
          <a:xfrm>
            <a:off x="5870695" y="4605400"/>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985" name="Google Shape;985;p92"/>
          <p:cNvSpPr/>
          <p:nvPr/>
        </p:nvSpPr>
        <p:spPr>
          <a:xfrm>
            <a:off x="5870695" y="4860616"/>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cxnSp>
        <p:nvCxnSpPr>
          <p:cNvPr id="986" name="Google Shape;986;p92"/>
          <p:cNvCxnSpPr/>
          <p:nvPr/>
        </p:nvCxnSpPr>
        <p:spPr>
          <a:xfrm>
            <a:off x="5870162" y="3548063"/>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987" name="Google Shape;987;p92"/>
          <p:cNvCxnSpPr/>
          <p:nvPr/>
        </p:nvCxnSpPr>
        <p:spPr>
          <a:xfrm>
            <a:off x="5870162" y="3804047"/>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988" name="Google Shape;988;p92"/>
          <p:cNvCxnSpPr/>
          <p:nvPr/>
        </p:nvCxnSpPr>
        <p:spPr>
          <a:xfrm>
            <a:off x="5870162" y="4059436"/>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989" name="Google Shape;989;p92"/>
          <p:cNvCxnSpPr/>
          <p:nvPr/>
        </p:nvCxnSpPr>
        <p:spPr>
          <a:xfrm>
            <a:off x="5870162" y="4314825"/>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990" name="Google Shape;990;p92"/>
          <p:cNvCxnSpPr/>
          <p:nvPr/>
        </p:nvCxnSpPr>
        <p:spPr>
          <a:xfrm>
            <a:off x="5870162" y="4570214"/>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991" name="Google Shape;991;p92"/>
          <p:cNvCxnSpPr/>
          <p:nvPr/>
        </p:nvCxnSpPr>
        <p:spPr>
          <a:xfrm>
            <a:off x="5870162" y="4825603"/>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992" name="Google Shape;992;p92"/>
          <p:cNvCxnSpPr/>
          <p:nvPr/>
        </p:nvCxnSpPr>
        <p:spPr>
          <a:xfrm>
            <a:off x="5870162" y="5082778"/>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993" name="Google Shape;993;p92"/>
          <p:cNvCxnSpPr>
            <a:stCxn id="994" idx="0"/>
          </p:cNvCxnSpPr>
          <p:nvPr/>
        </p:nvCxnSpPr>
        <p:spPr>
          <a:xfrm>
            <a:off x="7328150" y="3329317"/>
            <a:ext cx="0" cy="1820700"/>
          </a:xfrm>
          <a:prstGeom prst="straightConnector1">
            <a:avLst/>
          </a:prstGeom>
          <a:noFill/>
          <a:ln cap="flat" cmpd="sng" w="16650">
            <a:solidFill>
              <a:schemeClr val="accent1"/>
            </a:solidFill>
            <a:prstDash val="solid"/>
            <a:round/>
            <a:headEnd len="med" w="med" type="none"/>
            <a:tailEnd len="med" w="med" type="none"/>
          </a:ln>
        </p:spPr>
      </p:cxnSp>
      <p:sp>
        <p:nvSpPr>
          <p:cNvPr id="994" name="Google Shape;994;p92"/>
          <p:cNvSpPr/>
          <p:nvPr/>
        </p:nvSpPr>
        <p:spPr>
          <a:xfrm>
            <a:off x="6862700" y="3329317"/>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995" name="Google Shape;995;p92"/>
          <p:cNvSpPr/>
          <p:nvPr/>
        </p:nvSpPr>
        <p:spPr>
          <a:xfrm>
            <a:off x="6862700" y="3584533"/>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996" name="Google Shape;996;p92"/>
          <p:cNvSpPr/>
          <p:nvPr/>
        </p:nvSpPr>
        <p:spPr>
          <a:xfrm>
            <a:off x="6862700" y="3839750"/>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997" name="Google Shape;997;p92"/>
          <p:cNvSpPr/>
          <p:nvPr/>
        </p:nvSpPr>
        <p:spPr>
          <a:xfrm>
            <a:off x="6862700" y="4094966"/>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998" name="Google Shape;998;p92"/>
          <p:cNvSpPr/>
          <p:nvPr/>
        </p:nvSpPr>
        <p:spPr>
          <a:xfrm>
            <a:off x="6862700" y="4350183"/>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999" name="Google Shape;999;p92"/>
          <p:cNvSpPr/>
          <p:nvPr/>
        </p:nvSpPr>
        <p:spPr>
          <a:xfrm>
            <a:off x="6862700" y="4605400"/>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1000" name="Google Shape;1000;p92"/>
          <p:cNvSpPr/>
          <p:nvPr/>
        </p:nvSpPr>
        <p:spPr>
          <a:xfrm>
            <a:off x="6862700" y="4860616"/>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cxnSp>
        <p:nvCxnSpPr>
          <p:cNvPr id="1001" name="Google Shape;1001;p92"/>
          <p:cNvCxnSpPr/>
          <p:nvPr/>
        </p:nvCxnSpPr>
        <p:spPr>
          <a:xfrm>
            <a:off x="6862167" y="3548063"/>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1002" name="Google Shape;1002;p92"/>
          <p:cNvCxnSpPr/>
          <p:nvPr/>
        </p:nvCxnSpPr>
        <p:spPr>
          <a:xfrm>
            <a:off x="6862167" y="3804047"/>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1003" name="Google Shape;1003;p92"/>
          <p:cNvCxnSpPr/>
          <p:nvPr/>
        </p:nvCxnSpPr>
        <p:spPr>
          <a:xfrm>
            <a:off x="6862167" y="4059436"/>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1004" name="Google Shape;1004;p92"/>
          <p:cNvCxnSpPr/>
          <p:nvPr/>
        </p:nvCxnSpPr>
        <p:spPr>
          <a:xfrm>
            <a:off x="6862167" y="4314825"/>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1005" name="Google Shape;1005;p92"/>
          <p:cNvCxnSpPr/>
          <p:nvPr/>
        </p:nvCxnSpPr>
        <p:spPr>
          <a:xfrm>
            <a:off x="6862167" y="4570214"/>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1006" name="Google Shape;1006;p92"/>
          <p:cNvCxnSpPr/>
          <p:nvPr/>
        </p:nvCxnSpPr>
        <p:spPr>
          <a:xfrm>
            <a:off x="6862167" y="4825603"/>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1007" name="Google Shape;1007;p92"/>
          <p:cNvCxnSpPr/>
          <p:nvPr/>
        </p:nvCxnSpPr>
        <p:spPr>
          <a:xfrm>
            <a:off x="6862167" y="5082778"/>
            <a:ext cx="932400" cy="0"/>
          </a:xfrm>
          <a:prstGeom prst="straightConnector1">
            <a:avLst/>
          </a:prstGeom>
          <a:noFill/>
          <a:ln cap="flat" cmpd="sng" w="9525">
            <a:solidFill>
              <a:schemeClr val="accent1"/>
            </a:solidFill>
            <a:prstDash val="solid"/>
            <a:round/>
            <a:headEnd len="med" w="med" type="none"/>
            <a:tailEnd len="med" w="med" type="none"/>
          </a:ln>
        </p:spPr>
      </p:cxnSp>
      <p:sp>
        <p:nvSpPr>
          <p:cNvPr id="1008" name="Google Shape;1008;p92"/>
          <p:cNvSpPr txBox="1"/>
          <p:nvPr/>
        </p:nvSpPr>
        <p:spPr>
          <a:xfrm>
            <a:off x="3071900" y="500220"/>
            <a:ext cx="2995500" cy="1476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1242">
                <a:solidFill>
                  <a:schemeClr val="accent1"/>
                </a:solidFill>
                <a:latin typeface="Lexend Medium"/>
                <a:ea typeface="Lexend Medium"/>
                <a:cs typeface="Lexend Medium"/>
                <a:sym typeface="Lexend Medium"/>
              </a:rPr>
              <a:t>IDEAL STATE</a:t>
            </a:r>
            <a:endParaRPr sz="1242">
              <a:solidFill>
                <a:schemeClr val="accent1"/>
              </a:solidFill>
              <a:latin typeface="Lexend Medium"/>
              <a:ea typeface="Lexend Medium"/>
              <a:cs typeface="Lexend Medium"/>
              <a:sym typeface="Lexend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2" name="Shape 1012"/>
        <p:cNvGrpSpPr/>
        <p:nvPr/>
      </p:nvGrpSpPr>
      <p:grpSpPr>
        <a:xfrm>
          <a:off x="0" y="0"/>
          <a:ext cx="0" cy="0"/>
          <a:chOff x="0" y="0"/>
          <a:chExt cx="0" cy="0"/>
        </a:xfrm>
      </p:grpSpPr>
      <p:sp>
        <p:nvSpPr>
          <p:cNvPr id="1013" name="Google Shape;1013;p93"/>
          <p:cNvSpPr txBox="1"/>
          <p:nvPr/>
        </p:nvSpPr>
        <p:spPr>
          <a:xfrm>
            <a:off x="197725" y="1082900"/>
            <a:ext cx="3959400" cy="30708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n" sz="1200">
                <a:solidFill>
                  <a:schemeClr val="dk1"/>
                </a:solidFill>
                <a:latin typeface="Roboto Medium"/>
                <a:ea typeface="Roboto Medium"/>
                <a:cs typeface="Roboto Medium"/>
                <a:sym typeface="Roboto Medium"/>
              </a:rPr>
              <a:t>About the Model: </a:t>
            </a:r>
            <a:endParaRPr sz="1200">
              <a:solidFill>
                <a:schemeClr val="dk1"/>
              </a:solidFill>
              <a:latin typeface="Roboto Medium"/>
              <a:ea typeface="Roboto Medium"/>
              <a:cs typeface="Roboto Medium"/>
              <a:sym typeface="Roboto Medium"/>
            </a:endParaRPr>
          </a:p>
          <a:p>
            <a:pPr indent="0" lvl="0" marL="0" rtl="0" algn="l">
              <a:lnSpc>
                <a:spcPct val="125000"/>
              </a:lnSpc>
              <a:spcBef>
                <a:spcPts val="1000"/>
              </a:spcBef>
              <a:spcAft>
                <a:spcPts val="0"/>
              </a:spcAft>
              <a:buNone/>
            </a:pPr>
            <a:r>
              <a:rPr lang="en" sz="1000">
                <a:solidFill>
                  <a:schemeClr val="dk1"/>
                </a:solidFill>
                <a:latin typeface="Roboto Light"/>
                <a:ea typeface="Roboto Light"/>
                <a:cs typeface="Roboto Light"/>
                <a:sym typeface="Roboto Light"/>
              </a:rPr>
              <a:t>The Metrics vs Benchmarks template enables comparison of your conversion rates against industry standards. It overlays the Data Structure on the Bowtie model, measuring Volume Metrics (VM), Conversion Rates (CR), and Time Metrics at each stage.</a:t>
            </a:r>
            <a:endParaRPr sz="1000">
              <a:solidFill>
                <a:schemeClr val="dk1"/>
              </a:solidFill>
              <a:latin typeface="Roboto Light"/>
              <a:ea typeface="Roboto Light"/>
              <a:cs typeface="Roboto Light"/>
              <a:sym typeface="Roboto Light"/>
            </a:endParaRPr>
          </a:p>
          <a:p>
            <a:pPr indent="0" lvl="0" marL="0" rtl="0" algn="l">
              <a:lnSpc>
                <a:spcPct val="125000"/>
              </a:lnSpc>
              <a:spcBef>
                <a:spcPts val="1000"/>
              </a:spcBef>
              <a:spcAft>
                <a:spcPts val="0"/>
              </a:spcAft>
              <a:buNone/>
            </a:pPr>
            <a:r>
              <a:rPr lang="en" sz="1000">
                <a:solidFill>
                  <a:schemeClr val="dk1"/>
                </a:solidFill>
                <a:latin typeface="Roboto Light"/>
                <a:ea typeface="Roboto Light"/>
                <a:cs typeface="Roboto Light"/>
                <a:sym typeface="Roboto Light"/>
              </a:rPr>
              <a:t>The Data Structure provides a standardized framework: Volume metrics measure quantity (leads, revenue, active users), Conversion metrics measure efficiency (output divided by input), and Time metrics track conversion duration.</a:t>
            </a:r>
            <a:endParaRPr sz="1000">
              <a:solidFill>
                <a:schemeClr val="dk1"/>
              </a:solidFill>
              <a:latin typeface="Roboto Light"/>
              <a:ea typeface="Roboto Light"/>
              <a:cs typeface="Roboto Light"/>
              <a:sym typeface="Roboto Light"/>
            </a:endParaRPr>
          </a:p>
          <a:p>
            <a:pPr indent="0" lvl="0" marL="0" rtl="0" algn="l">
              <a:lnSpc>
                <a:spcPct val="125000"/>
              </a:lnSpc>
              <a:spcBef>
                <a:spcPts val="1000"/>
              </a:spcBef>
              <a:spcAft>
                <a:spcPts val="1000"/>
              </a:spcAft>
              <a:buNone/>
            </a:pPr>
            <a:r>
              <a:rPr lang="en" sz="1000">
                <a:solidFill>
                  <a:schemeClr val="dk1"/>
                </a:solidFill>
                <a:latin typeface="Roboto Light"/>
                <a:ea typeface="Roboto Light"/>
                <a:cs typeface="Roboto Light"/>
                <a:sym typeface="Roboto Light"/>
              </a:rPr>
              <a:t>Benchmarking against industry peers helps identify gaps and prioritize improvements. The 20% baseline represents a typical conversion rate; deviations reveal process strengths or areas needing attention across your GTM motion.</a:t>
            </a:r>
            <a:endParaRPr sz="1000">
              <a:solidFill>
                <a:schemeClr val="dk1"/>
              </a:solidFill>
              <a:latin typeface="Roboto Light"/>
              <a:ea typeface="Roboto Light"/>
              <a:cs typeface="Roboto Light"/>
              <a:sym typeface="Roboto Light"/>
            </a:endParaRPr>
          </a:p>
        </p:txBody>
      </p:sp>
      <p:sp>
        <p:nvSpPr>
          <p:cNvPr id="1014" name="Google Shape;1014;p93"/>
          <p:cNvSpPr txBox="1"/>
          <p:nvPr/>
        </p:nvSpPr>
        <p:spPr>
          <a:xfrm>
            <a:off x="4669225" y="1082900"/>
            <a:ext cx="3959400" cy="37122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n" sz="1200">
                <a:solidFill>
                  <a:schemeClr val="dk1"/>
                </a:solidFill>
                <a:latin typeface="Roboto Medium"/>
                <a:ea typeface="Roboto Medium"/>
                <a:cs typeface="Roboto Medium"/>
                <a:sym typeface="Roboto Medium"/>
              </a:rPr>
              <a:t>How to Use This Worksheet:</a:t>
            </a:r>
            <a:r>
              <a:rPr lang="en" sz="1200">
                <a:solidFill>
                  <a:schemeClr val="dk1"/>
                </a:solidFill>
                <a:latin typeface="Roboto Light"/>
                <a:ea typeface="Roboto Light"/>
                <a:cs typeface="Roboto Light"/>
                <a:sym typeface="Roboto Light"/>
              </a:rPr>
              <a:t> </a:t>
            </a:r>
            <a:endParaRPr sz="12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Track your Conversion Rates (CRs)</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Each CR measures the transition between stages—from Prospect→MQL through to Growth. These are the leading indicators of your revenue engine.</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Enter your actual rates</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Replace "Your CR: NA" with your real conversion percentages at each stage.</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Compare against benchmarks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The 20% benchmark is a baseline. Note where you're above, at, or below to identify strengths and leaks.</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Use notes to capture context</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Document what's driving performance—process gaps, resource constraints, or plays that are working.</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100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Prioritize the biggest gaps</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Low CRs reveal where deals or customers are lost. Focus GTM improvements where conversion lifts will compound across the funnel.</a:t>
            </a:r>
            <a:endParaRPr sz="1000">
              <a:solidFill>
                <a:schemeClr val="dk1"/>
              </a:solidFill>
              <a:latin typeface="Roboto Light"/>
              <a:ea typeface="Roboto Light"/>
              <a:cs typeface="Roboto Light"/>
              <a:sym typeface="Roboto Light"/>
            </a:endParaRPr>
          </a:p>
        </p:txBody>
      </p:sp>
      <p:sp>
        <p:nvSpPr>
          <p:cNvPr id="1015" name="Google Shape;1015;p93"/>
          <p:cNvSpPr txBox="1"/>
          <p:nvPr/>
        </p:nvSpPr>
        <p:spPr>
          <a:xfrm>
            <a:off x="272602" y="102839"/>
            <a:ext cx="1792500" cy="429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chemeClr val="accent1"/>
                </a:solidFill>
                <a:latin typeface="Lexend Light"/>
                <a:ea typeface="Lexend Light"/>
                <a:cs typeface="Lexend Light"/>
                <a:sym typeface="Lexend Light"/>
              </a:rPr>
              <a:t>03 OVERVIEW</a:t>
            </a:r>
            <a:endParaRPr sz="1200">
              <a:solidFill>
                <a:schemeClr val="accent1"/>
              </a:solidFill>
              <a:latin typeface="Lexend Light"/>
              <a:ea typeface="Lexend Light"/>
              <a:cs typeface="Lexend Light"/>
              <a:sym typeface="Lexend Light"/>
            </a:endParaRPr>
          </a:p>
        </p:txBody>
      </p:sp>
      <p:sp>
        <p:nvSpPr>
          <p:cNvPr id="1016" name="Google Shape;1016;p93"/>
          <p:cNvSpPr txBox="1"/>
          <p:nvPr/>
        </p:nvSpPr>
        <p:spPr>
          <a:xfrm>
            <a:off x="2776575" y="134825"/>
            <a:ext cx="3586200" cy="365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042">
                <a:solidFill>
                  <a:schemeClr val="dk1"/>
                </a:solidFill>
                <a:latin typeface="Lexend Medium"/>
                <a:ea typeface="Lexend Medium"/>
                <a:cs typeface="Lexend Medium"/>
                <a:sym typeface="Lexend Medium"/>
              </a:rPr>
              <a:t>METRICS VS BENCHMARKS</a:t>
            </a:r>
            <a:endParaRPr sz="2042">
              <a:solidFill>
                <a:schemeClr val="dk1"/>
              </a:solidFill>
              <a:latin typeface="Lexend Medium"/>
              <a:ea typeface="Lexend Medium"/>
              <a:cs typeface="Lexend Medium"/>
              <a:sym typeface="Lexend Medium"/>
            </a:endParaRPr>
          </a:p>
        </p:txBody>
      </p:sp>
      <p:grpSp>
        <p:nvGrpSpPr>
          <p:cNvPr id="1017" name="Google Shape;1017;p93"/>
          <p:cNvGrpSpPr/>
          <p:nvPr/>
        </p:nvGrpSpPr>
        <p:grpSpPr>
          <a:xfrm>
            <a:off x="7927828" y="222172"/>
            <a:ext cx="951591" cy="252027"/>
            <a:chOff x="6869668" y="85200"/>
            <a:chExt cx="1303014" cy="345100"/>
          </a:xfrm>
        </p:grpSpPr>
        <p:pic>
          <p:nvPicPr>
            <p:cNvPr id="1018" name="Google Shape;1018;p93" title="Group 24.png"/>
            <p:cNvPicPr preferRelativeResize="0"/>
            <p:nvPr/>
          </p:nvPicPr>
          <p:blipFill>
            <a:blip r:embed="rId3">
              <a:alphaModFix/>
            </a:blip>
            <a:stretch>
              <a:fillRect/>
            </a:stretch>
          </p:blipFill>
          <p:spPr>
            <a:xfrm>
              <a:off x="6869668" y="85200"/>
              <a:ext cx="1303014" cy="334800"/>
            </a:xfrm>
            <a:prstGeom prst="rect">
              <a:avLst/>
            </a:prstGeom>
            <a:noFill/>
            <a:ln>
              <a:noFill/>
            </a:ln>
          </p:spPr>
        </p:pic>
        <p:sp>
          <p:nvSpPr>
            <p:cNvPr id="1019" name="Google Shape;1019;p93"/>
            <p:cNvSpPr/>
            <p:nvPr/>
          </p:nvSpPr>
          <p:spPr>
            <a:xfrm>
              <a:off x="7248100" y="307900"/>
              <a:ext cx="187500" cy="122400"/>
            </a:xfrm>
            <a:prstGeom prst="rect">
              <a:avLst/>
            </a:prstGeom>
            <a:solidFill>
              <a:srgbClr val="FFFFFF"/>
            </a:solidFill>
            <a:ln>
              <a:noFill/>
            </a:ln>
          </p:spPr>
          <p:txBody>
            <a:bodyPr anchorCtr="0" anchor="ctr" bIns="66775" lIns="66775" spcFirstLastPara="1" rIns="66775" wrap="square" tIns="66775">
              <a:noAutofit/>
            </a:bodyPr>
            <a:lstStyle/>
            <a:p>
              <a:pPr indent="0" lvl="0" marL="0" rtl="0" algn="ctr">
                <a:spcBef>
                  <a:spcPts val="0"/>
                </a:spcBef>
                <a:spcAft>
                  <a:spcPts val="0"/>
                </a:spcAft>
                <a:buNone/>
              </a:pPr>
              <a:r>
                <a:t/>
              </a:r>
              <a:endParaRPr sz="1022">
                <a:latin typeface="Roboto"/>
                <a:ea typeface="Roboto"/>
                <a:cs typeface="Roboto"/>
                <a:sym typeface="Roboto"/>
              </a:endParaRPr>
            </a:p>
          </p:txBody>
        </p:sp>
        <p:pic>
          <p:nvPicPr>
            <p:cNvPr id="1020" name="Google Shape;1020;p93" title="Group 24.png"/>
            <p:cNvPicPr preferRelativeResize="0"/>
            <p:nvPr/>
          </p:nvPicPr>
          <p:blipFill rotWithShape="1">
            <a:blip r:embed="rId4">
              <a:alphaModFix/>
            </a:blip>
            <a:srcRect b="-3032" l="0" r="56563" t="67854"/>
            <a:stretch/>
          </p:blipFill>
          <p:spPr>
            <a:xfrm>
              <a:off x="6869675" y="312375"/>
              <a:ext cx="565974" cy="117775"/>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4" name="Shape 1024"/>
        <p:cNvGrpSpPr/>
        <p:nvPr/>
      </p:nvGrpSpPr>
      <p:grpSpPr>
        <a:xfrm>
          <a:off x="0" y="0"/>
          <a:ext cx="0" cy="0"/>
          <a:chOff x="0" y="0"/>
          <a:chExt cx="0" cy="0"/>
        </a:xfrm>
      </p:grpSpPr>
      <p:sp>
        <p:nvSpPr>
          <p:cNvPr id="1025" name="Google Shape;1025;p94"/>
          <p:cNvSpPr txBox="1"/>
          <p:nvPr/>
        </p:nvSpPr>
        <p:spPr>
          <a:xfrm>
            <a:off x="272602" y="102839"/>
            <a:ext cx="1792500" cy="429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chemeClr val="accent1"/>
                </a:solidFill>
                <a:latin typeface="Lexend Light"/>
                <a:ea typeface="Lexend Light"/>
                <a:cs typeface="Lexend Light"/>
                <a:sym typeface="Lexend Light"/>
              </a:rPr>
              <a:t>03 REFERENCE</a:t>
            </a:r>
            <a:endParaRPr sz="1200">
              <a:solidFill>
                <a:schemeClr val="accent1"/>
              </a:solidFill>
              <a:latin typeface="Lexend Light"/>
              <a:ea typeface="Lexend Light"/>
              <a:cs typeface="Lexend Light"/>
              <a:sym typeface="Lexend Light"/>
            </a:endParaRPr>
          </a:p>
        </p:txBody>
      </p:sp>
      <p:grpSp>
        <p:nvGrpSpPr>
          <p:cNvPr id="1026" name="Google Shape;1026;p94"/>
          <p:cNvGrpSpPr/>
          <p:nvPr/>
        </p:nvGrpSpPr>
        <p:grpSpPr>
          <a:xfrm>
            <a:off x="7927828" y="222172"/>
            <a:ext cx="951591" cy="252027"/>
            <a:chOff x="6869668" y="85200"/>
            <a:chExt cx="1303014" cy="345100"/>
          </a:xfrm>
        </p:grpSpPr>
        <p:pic>
          <p:nvPicPr>
            <p:cNvPr id="1027" name="Google Shape;1027;p94" title="Group 24.png"/>
            <p:cNvPicPr preferRelativeResize="0"/>
            <p:nvPr/>
          </p:nvPicPr>
          <p:blipFill>
            <a:blip r:embed="rId3">
              <a:alphaModFix/>
            </a:blip>
            <a:stretch>
              <a:fillRect/>
            </a:stretch>
          </p:blipFill>
          <p:spPr>
            <a:xfrm>
              <a:off x="6869668" y="85200"/>
              <a:ext cx="1303014" cy="334800"/>
            </a:xfrm>
            <a:prstGeom prst="rect">
              <a:avLst/>
            </a:prstGeom>
            <a:noFill/>
            <a:ln>
              <a:noFill/>
            </a:ln>
          </p:spPr>
        </p:pic>
        <p:sp>
          <p:nvSpPr>
            <p:cNvPr id="1028" name="Google Shape;1028;p94"/>
            <p:cNvSpPr/>
            <p:nvPr/>
          </p:nvSpPr>
          <p:spPr>
            <a:xfrm>
              <a:off x="7248100" y="307900"/>
              <a:ext cx="187500" cy="122400"/>
            </a:xfrm>
            <a:prstGeom prst="rect">
              <a:avLst/>
            </a:prstGeom>
            <a:solidFill>
              <a:srgbClr val="FFFFFF"/>
            </a:solidFill>
            <a:ln>
              <a:noFill/>
            </a:ln>
          </p:spPr>
          <p:txBody>
            <a:bodyPr anchorCtr="0" anchor="ctr" bIns="66775" lIns="66775" spcFirstLastPara="1" rIns="66775" wrap="square" tIns="66775">
              <a:noAutofit/>
            </a:bodyPr>
            <a:lstStyle/>
            <a:p>
              <a:pPr indent="0" lvl="0" marL="0" rtl="0" algn="ctr">
                <a:spcBef>
                  <a:spcPts val="0"/>
                </a:spcBef>
                <a:spcAft>
                  <a:spcPts val="0"/>
                </a:spcAft>
                <a:buNone/>
              </a:pPr>
              <a:r>
                <a:t/>
              </a:r>
              <a:endParaRPr sz="1022">
                <a:latin typeface="Roboto"/>
                <a:ea typeface="Roboto"/>
                <a:cs typeface="Roboto"/>
                <a:sym typeface="Roboto"/>
              </a:endParaRPr>
            </a:p>
          </p:txBody>
        </p:sp>
        <p:pic>
          <p:nvPicPr>
            <p:cNvPr id="1029" name="Google Shape;1029;p94" title="Group 24.png"/>
            <p:cNvPicPr preferRelativeResize="0"/>
            <p:nvPr/>
          </p:nvPicPr>
          <p:blipFill rotWithShape="1">
            <a:blip r:embed="rId4">
              <a:alphaModFix/>
            </a:blip>
            <a:srcRect b="-3032" l="0" r="56563" t="67854"/>
            <a:stretch/>
          </p:blipFill>
          <p:spPr>
            <a:xfrm>
              <a:off x="6869675" y="312375"/>
              <a:ext cx="565974" cy="117775"/>
            </a:xfrm>
            <a:prstGeom prst="rect">
              <a:avLst/>
            </a:prstGeom>
            <a:noFill/>
            <a:ln>
              <a:noFill/>
            </a:ln>
          </p:spPr>
        </p:pic>
      </p:grpSp>
      <p:sp>
        <p:nvSpPr>
          <p:cNvPr id="1030" name="Google Shape;1030;p94"/>
          <p:cNvSpPr txBox="1"/>
          <p:nvPr/>
        </p:nvSpPr>
        <p:spPr>
          <a:xfrm>
            <a:off x="1315138" y="2287169"/>
            <a:ext cx="7488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LEADGEN</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Prospects</a:t>
            </a:r>
            <a:endParaRPr b="1" sz="977">
              <a:solidFill>
                <a:schemeClr val="dk1"/>
              </a:solidFill>
              <a:latin typeface="Roboto"/>
              <a:ea typeface="Roboto"/>
              <a:cs typeface="Roboto"/>
              <a:sym typeface="Roboto"/>
            </a:endParaRPr>
          </a:p>
        </p:txBody>
      </p:sp>
      <p:sp>
        <p:nvSpPr>
          <p:cNvPr id="1031" name="Google Shape;1031;p94"/>
          <p:cNvSpPr txBox="1"/>
          <p:nvPr/>
        </p:nvSpPr>
        <p:spPr>
          <a:xfrm>
            <a:off x="2240219" y="2287160"/>
            <a:ext cx="8901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LEADDEV</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Leads</a:t>
            </a:r>
            <a:endParaRPr b="1" sz="977">
              <a:solidFill>
                <a:schemeClr val="dk1"/>
              </a:solidFill>
              <a:latin typeface="Roboto"/>
              <a:ea typeface="Roboto"/>
              <a:cs typeface="Roboto"/>
              <a:sym typeface="Roboto"/>
            </a:endParaRPr>
          </a:p>
        </p:txBody>
      </p:sp>
      <p:sp>
        <p:nvSpPr>
          <p:cNvPr id="1032" name="Google Shape;1032;p94"/>
          <p:cNvSpPr txBox="1"/>
          <p:nvPr/>
        </p:nvSpPr>
        <p:spPr>
          <a:xfrm>
            <a:off x="3203005" y="2287162"/>
            <a:ext cx="9600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SELLING</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Opportunities</a:t>
            </a:r>
            <a:endParaRPr b="1" sz="977">
              <a:solidFill>
                <a:schemeClr val="dk1"/>
              </a:solidFill>
              <a:latin typeface="Roboto"/>
              <a:ea typeface="Roboto"/>
              <a:cs typeface="Roboto"/>
              <a:sym typeface="Roboto"/>
            </a:endParaRPr>
          </a:p>
        </p:txBody>
      </p:sp>
      <p:sp>
        <p:nvSpPr>
          <p:cNvPr id="1033" name="Google Shape;1033;p94"/>
          <p:cNvSpPr txBox="1"/>
          <p:nvPr/>
        </p:nvSpPr>
        <p:spPr>
          <a:xfrm>
            <a:off x="4230987" y="2342717"/>
            <a:ext cx="5580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rgbClr val="FFFFFF"/>
                </a:solidFill>
                <a:latin typeface="Roboto"/>
                <a:ea typeface="Roboto"/>
                <a:cs typeface="Roboto"/>
                <a:sym typeface="Roboto"/>
              </a:rPr>
              <a:t>ACTIVATE</a:t>
            </a:r>
            <a:endParaRPr sz="600">
              <a:solidFill>
                <a:srgbClr val="FFFFFF"/>
              </a:solidFill>
              <a:latin typeface="Roboto"/>
              <a:ea typeface="Roboto"/>
              <a:cs typeface="Roboto"/>
              <a:sym typeface="Roboto"/>
            </a:endParaRPr>
          </a:p>
          <a:p>
            <a:pPr indent="0" lvl="0" marL="0" rtl="0" algn="ctr">
              <a:spcBef>
                <a:spcPts val="0"/>
              </a:spcBef>
              <a:spcAft>
                <a:spcPts val="0"/>
              </a:spcAft>
              <a:buNone/>
            </a:pPr>
            <a:r>
              <a:rPr b="1" lang="en" sz="977">
                <a:solidFill>
                  <a:srgbClr val="FFFFFF"/>
                </a:solidFill>
                <a:latin typeface="Roboto"/>
                <a:ea typeface="Roboto"/>
                <a:cs typeface="Roboto"/>
                <a:sym typeface="Roboto"/>
              </a:rPr>
              <a:t>Wins</a:t>
            </a:r>
            <a:endParaRPr b="1" sz="977">
              <a:solidFill>
                <a:srgbClr val="FFFFFF"/>
              </a:solidFill>
              <a:latin typeface="Roboto"/>
              <a:ea typeface="Roboto"/>
              <a:cs typeface="Roboto"/>
              <a:sym typeface="Roboto"/>
            </a:endParaRPr>
          </a:p>
        </p:txBody>
      </p:sp>
      <p:sp>
        <p:nvSpPr>
          <p:cNvPr id="1034" name="Google Shape;1034;p94"/>
          <p:cNvSpPr txBox="1"/>
          <p:nvPr/>
        </p:nvSpPr>
        <p:spPr>
          <a:xfrm>
            <a:off x="5041969" y="2342720"/>
            <a:ext cx="6285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ONBOARD</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Live</a:t>
            </a:r>
            <a:endParaRPr b="1" sz="977">
              <a:solidFill>
                <a:schemeClr val="dk1"/>
              </a:solidFill>
              <a:latin typeface="Roboto"/>
              <a:ea typeface="Roboto"/>
              <a:cs typeface="Roboto"/>
              <a:sym typeface="Roboto"/>
            </a:endParaRPr>
          </a:p>
        </p:txBody>
      </p:sp>
      <p:sp>
        <p:nvSpPr>
          <p:cNvPr id="1035" name="Google Shape;1035;p94"/>
          <p:cNvSpPr txBox="1"/>
          <p:nvPr/>
        </p:nvSpPr>
        <p:spPr>
          <a:xfrm>
            <a:off x="5912173" y="2342720"/>
            <a:ext cx="8685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RETAIN</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Customers</a:t>
            </a:r>
            <a:endParaRPr b="1" sz="977">
              <a:solidFill>
                <a:schemeClr val="dk1"/>
              </a:solidFill>
              <a:latin typeface="Roboto"/>
              <a:ea typeface="Roboto"/>
              <a:cs typeface="Roboto"/>
              <a:sym typeface="Roboto"/>
            </a:endParaRPr>
          </a:p>
        </p:txBody>
      </p:sp>
      <p:sp>
        <p:nvSpPr>
          <p:cNvPr id="1036" name="Google Shape;1036;p94"/>
          <p:cNvSpPr txBox="1"/>
          <p:nvPr/>
        </p:nvSpPr>
        <p:spPr>
          <a:xfrm>
            <a:off x="6935826" y="2342720"/>
            <a:ext cx="8163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EXPAND</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Growth</a:t>
            </a:r>
            <a:endParaRPr b="1" sz="977">
              <a:solidFill>
                <a:schemeClr val="dk1"/>
              </a:solidFill>
              <a:latin typeface="Roboto"/>
              <a:ea typeface="Roboto"/>
              <a:cs typeface="Roboto"/>
              <a:sym typeface="Roboto"/>
            </a:endParaRPr>
          </a:p>
        </p:txBody>
      </p:sp>
      <p:graphicFrame>
        <p:nvGraphicFramePr>
          <p:cNvPr id="1037" name="Google Shape;1037;p94"/>
          <p:cNvGraphicFramePr/>
          <p:nvPr/>
        </p:nvGraphicFramePr>
        <p:xfrm>
          <a:off x="11" y="3594817"/>
          <a:ext cx="3000000" cy="3000000"/>
        </p:xfrm>
        <a:graphic>
          <a:graphicData uri="http://schemas.openxmlformats.org/drawingml/2006/table">
            <a:tbl>
              <a:tblPr>
                <a:noFill/>
                <a:tableStyleId>{E20B9FA6-781C-411F-BD1E-549C39E86DB5}</a:tableStyleId>
              </a:tblPr>
              <a:tblGrid>
                <a:gridCol w="1143000"/>
                <a:gridCol w="1143000"/>
                <a:gridCol w="1143000"/>
                <a:gridCol w="1143000"/>
                <a:gridCol w="1143000"/>
                <a:gridCol w="1143000"/>
                <a:gridCol w="1143000"/>
                <a:gridCol w="1143000"/>
              </a:tblGrid>
              <a:tr h="247350">
                <a:tc>
                  <a:txBody>
                    <a:bodyPr/>
                    <a:lstStyle/>
                    <a:p>
                      <a:pPr indent="0" lvl="0" marL="0" rtl="0" algn="ctr">
                        <a:spcBef>
                          <a:spcPts val="0"/>
                        </a:spcBef>
                        <a:spcAft>
                          <a:spcPts val="0"/>
                        </a:spcAft>
                        <a:buNone/>
                      </a:pPr>
                      <a:r>
                        <a:t/>
                      </a:r>
                      <a:endParaRPr sz="800">
                        <a:solidFill>
                          <a:srgbClr val="A7A9B4"/>
                        </a:solidFill>
                        <a:latin typeface="Roboto"/>
                        <a:ea typeface="Roboto"/>
                        <a:cs typeface="Roboto"/>
                        <a:sym typeface="Roboto"/>
                      </a:endParaRPr>
                    </a:p>
                  </a:txBody>
                  <a:tcPr marT="73150" marB="18275" marR="54850" marL="54850" anchor="ctr">
                    <a:lnL cap="flat" cmpd="sng" w="28575">
                      <a:solidFill>
                        <a:schemeClr val="dk1">
                          <a:alpha val="0"/>
                        </a:schemeClr>
                      </a:solidFill>
                      <a:prstDash val="solid"/>
                      <a:round/>
                      <a:headEnd len="sm" w="sm" type="none"/>
                      <a:tailEnd len="sm" w="sm" type="none"/>
                    </a:lnL>
                    <a:lnR cap="flat" cmpd="sng" w="9525">
                      <a:solidFill>
                        <a:schemeClr val="dk1">
                          <a:alpha val="0"/>
                        </a:schemeClr>
                      </a:solidFill>
                      <a:prstDash val="dot"/>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dot"/>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t/>
                      </a:r>
                      <a:endParaRPr b="1" sz="900">
                        <a:solidFill>
                          <a:schemeClr val="dk1"/>
                        </a:solidFill>
                        <a:latin typeface="Roboto"/>
                        <a:ea typeface="Roboto"/>
                        <a:cs typeface="Roboto"/>
                        <a:sym typeface="Roboto"/>
                      </a:endParaRPr>
                    </a:p>
                  </a:txBody>
                  <a:tcPr marT="73150" marB="18275" marR="54850" marL="54850" anchor="ctr">
                    <a:lnL cap="flat" cmpd="sng" w="9525">
                      <a:solidFill>
                        <a:schemeClr val="dk1">
                          <a:alpha val="0"/>
                        </a:schemeClr>
                      </a:solidFill>
                      <a:prstDash val="dot"/>
                      <a:round/>
                      <a:headEnd len="sm" w="sm" type="none"/>
                      <a:tailEnd len="sm" w="sm" type="none"/>
                    </a:lnL>
                    <a:lnR cap="flat" cmpd="sng" w="9525">
                      <a:solidFill>
                        <a:schemeClr val="dk1">
                          <a:alpha val="0"/>
                        </a:schemeClr>
                      </a:solidFill>
                      <a:prstDash val="dot"/>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dot"/>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t/>
                      </a:r>
                      <a:endParaRPr b="1" sz="900">
                        <a:solidFill>
                          <a:schemeClr val="dk1"/>
                        </a:solidFill>
                        <a:latin typeface="Roboto"/>
                        <a:ea typeface="Roboto"/>
                        <a:cs typeface="Roboto"/>
                        <a:sym typeface="Roboto"/>
                      </a:endParaRPr>
                    </a:p>
                  </a:txBody>
                  <a:tcPr marT="73150" marB="18275" marR="54850" marL="54850" anchor="ctr">
                    <a:lnL cap="flat" cmpd="sng" w="9525">
                      <a:solidFill>
                        <a:schemeClr val="dk1">
                          <a:alpha val="0"/>
                        </a:schemeClr>
                      </a:solidFill>
                      <a:prstDash val="dot"/>
                      <a:round/>
                      <a:headEnd len="sm" w="sm" type="none"/>
                      <a:tailEnd len="sm" w="sm" type="none"/>
                    </a:lnL>
                    <a:lnR cap="flat" cmpd="sng" w="9525">
                      <a:solidFill>
                        <a:schemeClr val="dk1">
                          <a:alpha val="0"/>
                        </a:schemeClr>
                      </a:solidFill>
                      <a:prstDash val="dot"/>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dot"/>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t/>
                      </a:r>
                      <a:endParaRPr b="1" sz="900">
                        <a:solidFill>
                          <a:schemeClr val="dk1"/>
                        </a:solidFill>
                        <a:latin typeface="Roboto"/>
                        <a:ea typeface="Roboto"/>
                        <a:cs typeface="Roboto"/>
                        <a:sym typeface="Roboto"/>
                      </a:endParaRPr>
                    </a:p>
                  </a:txBody>
                  <a:tcPr marT="73150" marB="18275" marR="54850" marL="54850" anchor="ctr">
                    <a:lnL cap="flat" cmpd="sng" w="9525">
                      <a:solidFill>
                        <a:schemeClr val="dk1">
                          <a:alpha val="0"/>
                        </a:schemeClr>
                      </a:solidFill>
                      <a:prstDash val="dot"/>
                      <a:round/>
                      <a:headEnd len="sm" w="sm" type="none"/>
                      <a:tailEnd len="sm" w="sm" type="none"/>
                    </a:lnL>
                    <a:lnR cap="flat" cmpd="sng" w="9525">
                      <a:solidFill>
                        <a:schemeClr val="dk1">
                          <a:alpha val="0"/>
                        </a:schemeClr>
                      </a:solidFill>
                      <a:prstDash val="dot"/>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dot"/>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t/>
                      </a:r>
                      <a:endParaRPr b="1" sz="900">
                        <a:solidFill>
                          <a:schemeClr val="dk1"/>
                        </a:solidFill>
                        <a:latin typeface="Roboto"/>
                        <a:ea typeface="Roboto"/>
                        <a:cs typeface="Roboto"/>
                        <a:sym typeface="Roboto"/>
                      </a:endParaRPr>
                    </a:p>
                  </a:txBody>
                  <a:tcPr marT="73150" marB="18275" marR="54850" marL="54850" anchor="ctr">
                    <a:lnL cap="flat" cmpd="sng" w="9525">
                      <a:solidFill>
                        <a:schemeClr val="dk1">
                          <a:alpha val="0"/>
                        </a:schemeClr>
                      </a:solidFill>
                      <a:prstDash val="dot"/>
                      <a:round/>
                      <a:headEnd len="sm" w="sm" type="none"/>
                      <a:tailEnd len="sm" w="sm" type="none"/>
                    </a:lnL>
                    <a:lnR cap="flat" cmpd="sng" w="9525">
                      <a:solidFill>
                        <a:schemeClr val="dk1">
                          <a:alpha val="0"/>
                        </a:schemeClr>
                      </a:solidFill>
                      <a:prstDash val="dot"/>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dot"/>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t/>
                      </a:r>
                      <a:endParaRPr b="1" sz="900">
                        <a:solidFill>
                          <a:schemeClr val="dk1"/>
                        </a:solidFill>
                        <a:latin typeface="Roboto"/>
                        <a:ea typeface="Roboto"/>
                        <a:cs typeface="Roboto"/>
                        <a:sym typeface="Roboto"/>
                      </a:endParaRPr>
                    </a:p>
                  </a:txBody>
                  <a:tcPr marT="73150" marB="18275" marR="54850" marL="54850" anchor="ctr">
                    <a:lnL cap="flat" cmpd="sng" w="9525">
                      <a:solidFill>
                        <a:schemeClr val="dk1">
                          <a:alpha val="0"/>
                        </a:schemeClr>
                      </a:solidFill>
                      <a:prstDash val="dot"/>
                      <a:round/>
                      <a:headEnd len="sm" w="sm" type="none"/>
                      <a:tailEnd len="sm" w="sm" type="none"/>
                    </a:lnL>
                    <a:lnR cap="flat" cmpd="sng" w="9525">
                      <a:solidFill>
                        <a:schemeClr val="dk1">
                          <a:alpha val="0"/>
                        </a:schemeClr>
                      </a:solidFill>
                      <a:prstDash val="dot"/>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dot"/>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t/>
                      </a:r>
                      <a:endParaRPr b="1" sz="900">
                        <a:solidFill>
                          <a:schemeClr val="dk1"/>
                        </a:solidFill>
                        <a:latin typeface="Roboto"/>
                        <a:ea typeface="Roboto"/>
                        <a:cs typeface="Roboto"/>
                        <a:sym typeface="Roboto"/>
                      </a:endParaRPr>
                    </a:p>
                  </a:txBody>
                  <a:tcPr marT="73150" marB="18275" marR="54850" marL="54850" anchor="ctr">
                    <a:lnL cap="flat" cmpd="sng" w="9525">
                      <a:solidFill>
                        <a:schemeClr val="dk1">
                          <a:alpha val="0"/>
                        </a:schemeClr>
                      </a:solidFill>
                      <a:prstDash val="dot"/>
                      <a:round/>
                      <a:headEnd len="sm" w="sm" type="none"/>
                      <a:tailEnd len="sm" w="sm" type="none"/>
                    </a:lnL>
                    <a:lnR cap="flat" cmpd="sng" w="9525">
                      <a:solidFill>
                        <a:schemeClr val="dk1">
                          <a:alpha val="0"/>
                        </a:schemeClr>
                      </a:solidFill>
                      <a:prstDash val="dot"/>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dot"/>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t/>
                      </a:r>
                      <a:endParaRPr b="1" sz="900">
                        <a:solidFill>
                          <a:schemeClr val="dk1"/>
                        </a:solidFill>
                        <a:latin typeface="Roboto"/>
                        <a:ea typeface="Roboto"/>
                        <a:cs typeface="Roboto"/>
                        <a:sym typeface="Roboto"/>
                      </a:endParaRPr>
                    </a:p>
                  </a:txBody>
                  <a:tcPr marT="73150" marB="18275" marR="54850" marL="54850" anchor="ctr">
                    <a:lnL cap="flat" cmpd="sng" w="9525">
                      <a:solidFill>
                        <a:schemeClr val="dk1">
                          <a:alpha val="0"/>
                        </a:schemeClr>
                      </a:solidFill>
                      <a:prstDash val="dot"/>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dot"/>
                      <a:round/>
                      <a:headEnd len="sm" w="sm" type="none"/>
                      <a:tailEnd len="sm" w="sm" type="none"/>
                    </a:lnB>
                  </a:tcPr>
                </a:tc>
              </a:tr>
              <a:tr h="100000">
                <a:tc>
                  <a:txBody>
                    <a:bodyPr/>
                    <a:lstStyle/>
                    <a:p>
                      <a:pPr indent="0" lvl="0" marL="0" rtl="0" algn="ctr">
                        <a:spcBef>
                          <a:spcPts val="0"/>
                        </a:spcBef>
                        <a:spcAft>
                          <a:spcPts val="0"/>
                        </a:spcAft>
                        <a:buNone/>
                      </a:pPr>
                      <a:r>
                        <a:rPr b="1" lang="en" sz="900">
                          <a:solidFill>
                            <a:schemeClr val="dk1"/>
                          </a:solidFill>
                          <a:latin typeface="Roboto"/>
                          <a:ea typeface="Roboto"/>
                          <a:cs typeface="Roboto"/>
                          <a:sym typeface="Roboto"/>
                        </a:rPr>
                        <a:t>Prospect</a:t>
                      </a:r>
                      <a:endParaRPr sz="900">
                        <a:solidFill>
                          <a:schemeClr val="dk1"/>
                        </a:solidFill>
                        <a:latin typeface="Roboto"/>
                        <a:ea typeface="Roboto"/>
                        <a:cs typeface="Roboto"/>
                        <a:sym typeface="Roboto"/>
                      </a:endParaRPr>
                    </a:p>
                  </a:txBody>
                  <a:tcPr marT="18275" marB="73150" marR="54850" marL="54850" anchor="ctr">
                    <a:lnL cap="flat" cmpd="sng" w="28575">
                      <a:solidFill>
                        <a:schemeClr val="dk1">
                          <a:alpha val="0"/>
                        </a:schemeClr>
                      </a:solidFill>
                      <a:prstDash val="solid"/>
                      <a:round/>
                      <a:headEnd len="sm" w="sm" type="none"/>
                      <a:tailEnd len="sm" w="sm" type="none"/>
                    </a:lnL>
                    <a:lnR cap="flat" cmpd="sng" w="9525">
                      <a:solidFill>
                        <a:schemeClr val="dk1"/>
                      </a:solidFill>
                      <a:prstDash val="dot"/>
                      <a:round/>
                      <a:headEnd len="sm" w="sm" type="none"/>
                      <a:tailEnd len="sm" w="sm" type="none"/>
                    </a:lnR>
                    <a:lnT cap="flat" cmpd="sng" w="9525">
                      <a:solidFill>
                        <a:schemeClr val="dk1">
                          <a:alpha val="0"/>
                        </a:schemeClr>
                      </a:solidFill>
                      <a:prstDash val="dot"/>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900">
                          <a:solidFill>
                            <a:schemeClr val="dk1"/>
                          </a:solidFill>
                          <a:latin typeface="Roboto"/>
                          <a:ea typeface="Roboto"/>
                          <a:cs typeface="Roboto"/>
                          <a:sym typeface="Roboto"/>
                        </a:rPr>
                        <a:t>MQL</a:t>
                      </a:r>
                      <a:endParaRPr sz="900">
                        <a:solidFill>
                          <a:schemeClr val="dk1"/>
                        </a:solidFill>
                        <a:latin typeface="Roboto"/>
                        <a:ea typeface="Roboto"/>
                        <a:cs typeface="Roboto"/>
                        <a:sym typeface="Roboto"/>
                      </a:endParaRPr>
                    </a:p>
                  </a:txBody>
                  <a:tcPr marT="18275" marB="73150" marR="54850" marL="54850" anchor="ctr">
                    <a:lnL cap="flat" cmpd="sng" w="9525">
                      <a:solidFill>
                        <a:schemeClr val="dk1"/>
                      </a:solidFill>
                      <a:prstDash val="dot"/>
                      <a:round/>
                      <a:headEnd len="sm" w="sm" type="none"/>
                      <a:tailEnd len="sm" w="sm" type="none"/>
                    </a:lnL>
                    <a:lnR cap="flat" cmpd="sng" w="9525">
                      <a:solidFill>
                        <a:schemeClr val="dk1"/>
                      </a:solidFill>
                      <a:prstDash val="dot"/>
                      <a:round/>
                      <a:headEnd len="sm" w="sm" type="none"/>
                      <a:tailEnd len="sm" w="sm" type="none"/>
                    </a:lnR>
                    <a:lnT cap="flat" cmpd="sng" w="9525">
                      <a:solidFill>
                        <a:schemeClr val="dk1">
                          <a:alpha val="0"/>
                        </a:schemeClr>
                      </a:solidFill>
                      <a:prstDash val="dot"/>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b="1" lang="en" sz="900">
                          <a:solidFill>
                            <a:schemeClr val="dk1"/>
                          </a:solidFill>
                          <a:latin typeface="Roboto"/>
                          <a:ea typeface="Roboto"/>
                          <a:cs typeface="Roboto"/>
                          <a:sym typeface="Roboto"/>
                        </a:rPr>
                        <a:t>SQL</a:t>
                      </a:r>
                      <a:endParaRPr b="1" sz="900">
                        <a:solidFill>
                          <a:schemeClr val="dk1"/>
                        </a:solidFill>
                        <a:latin typeface="Roboto"/>
                        <a:ea typeface="Roboto"/>
                        <a:cs typeface="Roboto"/>
                        <a:sym typeface="Roboto"/>
                      </a:endParaRPr>
                    </a:p>
                  </a:txBody>
                  <a:tcPr marT="18275" marB="73150" marR="54850" marL="54850" anchor="ctr">
                    <a:lnL cap="flat" cmpd="sng" w="9525">
                      <a:solidFill>
                        <a:schemeClr val="dk1"/>
                      </a:solidFill>
                      <a:prstDash val="dot"/>
                      <a:round/>
                      <a:headEnd len="sm" w="sm" type="none"/>
                      <a:tailEnd len="sm" w="sm" type="none"/>
                    </a:lnL>
                    <a:lnR cap="flat" cmpd="sng" w="9525">
                      <a:solidFill>
                        <a:schemeClr val="dk1"/>
                      </a:solidFill>
                      <a:prstDash val="dot"/>
                      <a:round/>
                      <a:headEnd len="sm" w="sm" type="none"/>
                      <a:tailEnd len="sm" w="sm" type="none"/>
                    </a:lnR>
                    <a:lnT cap="flat" cmpd="sng" w="9525">
                      <a:solidFill>
                        <a:schemeClr val="dk1">
                          <a:alpha val="0"/>
                        </a:schemeClr>
                      </a:solidFill>
                      <a:prstDash val="dot"/>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900">
                          <a:solidFill>
                            <a:schemeClr val="dk1"/>
                          </a:solidFill>
                          <a:latin typeface="Roboto"/>
                          <a:ea typeface="Roboto"/>
                          <a:cs typeface="Roboto"/>
                          <a:sym typeface="Roboto"/>
                        </a:rPr>
                        <a:t>Pipeline</a:t>
                      </a:r>
                      <a:endParaRPr sz="900">
                        <a:solidFill>
                          <a:schemeClr val="dk1"/>
                        </a:solidFill>
                        <a:latin typeface="Roboto"/>
                        <a:ea typeface="Roboto"/>
                        <a:cs typeface="Roboto"/>
                        <a:sym typeface="Roboto"/>
                      </a:endParaRPr>
                    </a:p>
                  </a:txBody>
                  <a:tcPr marT="18275" marB="73150" marR="54850" marL="54850" anchor="ctr">
                    <a:lnL cap="flat" cmpd="sng" w="9525">
                      <a:solidFill>
                        <a:schemeClr val="dk1"/>
                      </a:solidFill>
                      <a:prstDash val="dot"/>
                      <a:round/>
                      <a:headEnd len="sm" w="sm" type="none"/>
                      <a:tailEnd len="sm" w="sm" type="none"/>
                    </a:lnL>
                    <a:lnR cap="flat" cmpd="sng" w="9525">
                      <a:solidFill>
                        <a:schemeClr val="dk1"/>
                      </a:solidFill>
                      <a:prstDash val="dot"/>
                      <a:round/>
                      <a:headEnd len="sm" w="sm" type="none"/>
                      <a:tailEnd len="sm" w="sm" type="none"/>
                    </a:lnR>
                    <a:lnT cap="flat" cmpd="sng" w="9525">
                      <a:solidFill>
                        <a:schemeClr val="dk1">
                          <a:alpha val="0"/>
                        </a:schemeClr>
                      </a:solidFill>
                      <a:prstDash val="dot"/>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900">
                          <a:solidFill>
                            <a:schemeClr val="dk1"/>
                          </a:solidFill>
                          <a:latin typeface="Roboto"/>
                          <a:ea typeface="Roboto"/>
                          <a:cs typeface="Roboto"/>
                          <a:sym typeface="Roboto"/>
                        </a:rPr>
                        <a:t>Commit</a:t>
                      </a:r>
                      <a:endParaRPr b="1" sz="900">
                        <a:solidFill>
                          <a:schemeClr val="dk1"/>
                        </a:solidFill>
                        <a:latin typeface="Roboto"/>
                        <a:ea typeface="Roboto"/>
                        <a:cs typeface="Roboto"/>
                        <a:sym typeface="Roboto"/>
                      </a:endParaRPr>
                    </a:p>
                  </a:txBody>
                  <a:tcPr marT="18275" marB="73150" marR="54850" marL="54850" anchor="ctr">
                    <a:lnL cap="flat" cmpd="sng" w="9525">
                      <a:solidFill>
                        <a:schemeClr val="dk1"/>
                      </a:solidFill>
                      <a:prstDash val="dot"/>
                      <a:round/>
                      <a:headEnd len="sm" w="sm" type="none"/>
                      <a:tailEnd len="sm" w="sm" type="none"/>
                    </a:lnL>
                    <a:lnR cap="flat" cmpd="sng" w="9525">
                      <a:solidFill>
                        <a:schemeClr val="dk1"/>
                      </a:solidFill>
                      <a:prstDash val="dot"/>
                      <a:round/>
                      <a:headEnd len="sm" w="sm" type="none"/>
                      <a:tailEnd len="sm" w="sm" type="none"/>
                    </a:lnR>
                    <a:lnT cap="flat" cmpd="sng" w="9525">
                      <a:solidFill>
                        <a:schemeClr val="dk1">
                          <a:alpha val="0"/>
                        </a:schemeClr>
                      </a:solidFill>
                      <a:prstDash val="dot"/>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900">
                          <a:solidFill>
                            <a:schemeClr val="dk1"/>
                          </a:solidFill>
                          <a:latin typeface="Roboto"/>
                          <a:ea typeface="Roboto"/>
                          <a:cs typeface="Roboto"/>
                          <a:sym typeface="Roboto"/>
                        </a:rPr>
                        <a:t>Live</a:t>
                      </a:r>
                      <a:endParaRPr sz="900">
                        <a:solidFill>
                          <a:schemeClr val="dk1"/>
                        </a:solidFill>
                        <a:latin typeface="Roboto"/>
                        <a:ea typeface="Roboto"/>
                        <a:cs typeface="Roboto"/>
                        <a:sym typeface="Roboto"/>
                      </a:endParaRPr>
                    </a:p>
                  </a:txBody>
                  <a:tcPr marT="18275" marB="73150" marR="54850" marL="54850" anchor="ctr">
                    <a:lnL cap="flat" cmpd="sng" w="9525">
                      <a:solidFill>
                        <a:schemeClr val="dk1"/>
                      </a:solidFill>
                      <a:prstDash val="dot"/>
                      <a:round/>
                      <a:headEnd len="sm" w="sm" type="none"/>
                      <a:tailEnd len="sm" w="sm" type="none"/>
                    </a:lnL>
                    <a:lnR cap="flat" cmpd="sng" w="9525">
                      <a:solidFill>
                        <a:schemeClr val="dk1"/>
                      </a:solidFill>
                      <a:prstDash val="dot"/>
                      <a:round/>
                      <a:headEnd len="sm" w="sm" type="none"/>
                      <a:tailEnd len="sm" w="sm" type="none"/>
                    </a:lnR>
                    <a:lnT cap="flat" cmpd="sng" w="9525">
                      <a:solidFill>
                        <a:schemeClr val="dk1">
                          <a:alpha val="0"/>
                        </a:schemeClr>
                      </a:solidFill>
                      <a:prstDash val="dot"/>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900">
                          <a:solidFill>
                            <a:schemeClr val="dk1"/>
                          </a:solidFill>
                          <a:latin typeface="Roboto"/>
                          <a:ea typeface="Roboto"/>
                          <a:cs typeface="Roboto"/>
                          <a:sym typeface="Roboto"/>
                        </a:rPr>
                        <a:t> Bookings MRR</a:t>
                      </a:r>
                      <a:endParaRPr sz="900">
                        <a:solidFill>
                          <a:schemeClr val="dk1"/>
                        </a:solidFill>
                        <a:latin typeface="Roboto"/>
                        <a:ea typeface="Roboto"/>
                        <a:cs typeface="Roboto"/>
                        <a:sym typeface="Roboto"/>
                      </a:endParaRPr>
                    </a:p>
                  </a:txBody>
                  <a:tcPr marT="18275" marB="73150" marR="54850" marL="54850" anchor="ctr">
                    <a:lnL cap="flat" cmpd="sng" w="9525">
                      <a:solidFill>
                        <a:schemeClr val="dk1"/>
                      </a:solidFill>
                      <a:prstDash val="dot"/>
                      <a:round/>
                      <a:headEnd len="sm" w="sm" type="none"/>
                      <a:tailEnd len="sm" w="sm" type="none"/>
                    </a:lnL>
                    <a:lnR cap="flat" cmpd="sng" w="9525">
                      <a:solidFill>
                        <a:schemeClr val="dk1"/>
                      </a:solidFill>
                      <a:prstDash val="dot"/>
                      <a:round/>
                      <a:headEnd len="sm" w="sm" type="none"/>
                      <a:tailEnd len="sm" w="sm" type="none"/>
                    </a:lnR>
                    <a:lnT cap="flat" cmpd="sng" w="9525">
                      <a:solidFill>
                        <a:schemeClr val="dk1">
                          <a:alpha val="0"/>
                        </a:schemeClr>
                      </a:solidFill>
                      <a:prstDash val="dot"/>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900">
                          <a:solidFill>
                            <a:schemeClr val="dk1"/>
                          </a:solidFill>
                          <a:latin typeface="Roboto"/>
                          <a:ea typeface="Roboto"/>
                          <a:cs typeface="Roboto"/>
                          <a:sym typeface="Roboto"/>
                        </a:rPr>
                        <a:t>LTV</a:t>
                      </a:r>
                      <a:endParaRPr sz="900">
                        <a:solidFill>
                          <a:schemeClr val="dk1"/>
                        </a:solidFill>
                        <a:latin typeface="Roboto"/>
                        <a:ea typeface="Roboto"/>
                        <a:cs typeface="Roboto"/>
                        <a:sym typeface="Roboto"/>
                      </a:endParaRPr>
                    </a:p>
                  </a:txBody>
                  <a:tcPr marT="18275" marB="73150" marR="54850" marL="54850" anchor="ctr">
                    <a:lnL cap="flat" cmpd="sng" w="9525">
                      <a:solidFill>
                        <a:schemeClr val="dk1"/>
                      </a:solidFill>
                      <a:prstDash val="dot"/>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dot"/>
                      <a:round/>
                      <a:headEnd len="sm" w="sm" type="none"/>
                      <a:tailEnd len="sm" w="sm" type="none"/>
                    </a:lnT>
                    <a:lnB cap="flat" cmpd="sng" w="9525">
                      <a:solidFill>
                        <a:schemeClr val="dk1"/>
                      </a:solidFill>
                      <a:prstDash val="solid"/>
                      <a:round/>
                      <a:headEnd len="sm" w="sm" type="none"/>
                      <a:tailEnd len="sm" w="sm" type="none"/>
                    </a:lnB>
                  </a:tcPr>
                </a:tc>
              </a:tr>
              <a:tr h="1076550">
                <a:tc>
                  <a:txBody>
                    <a:bodyPr/>
                    <a:lstStyle/>
                    <a:p>
                      <a:pPr indent="0" lvl="0" marL="0" rtl="0" algn="l">
                        <a:spcBef>
                          <a:spcPts val="0"/>
                        </a:spcBef>
                        <a:spcAft>
                          <a:spcPts val="0"/>
                        </a:spcAft>
                        <a:buClr>
                          <a:schemeClr val="dk1"/>
                        </a:buClr>
                        <a:buSzPts val="1100"/>
                        <a:buFont typeface="Arial"/>
                        <a:buNone/>
                      </a:pPr>
                      <a:r>
                        <a:rPr lang="en" sz="900">
                          <a:solidFill>
                            <a:schemeClr val="dk1"/>
                          </a:solidFill>
                          <a:latin typeface="Roboto Light"/>
                          <a:ea typeface="Roboto Light"/>
                          <a:cs typeface="Roboto Light"/>
                          <a:sym typeface="Roboto Light"/>
                        </a:rPr>
                        <a:t>N</a:t>
                      </a:r>
                      <a:r>
                        <a:rPr lang="en" sz="900">
                          <a:solidFill>
                            <a:schemeClr val="dk1"/>
                          </a:solidFill>
                          <a:latin typeface="Roboto Light"/>
                          <a:ea typeface="Roboto Light"/>
                          <a:cs typeface="Roboto Light"/>
                          <a:sym typeface="Roboto Light"/>
                        </a:rPr>
                        <a:t>ew Leads/ Contacts Created (other Awareness indicator</a:t>
                      </a:r>
                      <a:r>
                        <a:rPr lang="en" sz="900">
                          <a:solidFill>
                            <a:schemeClr val="dk1"/>
                          </a:solidFill>
                          <a:latin typeface="Roboto Light"/>
                          <a:ea typeface="Roboto Light"/>
                          <a:cs typeface="Roboto Light"/>
                          <a:sym typeface="Roboto Light"/>
                        </a:rPr>
                        <a:t>?)</a:t>
                      </a:r>
                      <a:endParaRPr sz="900">
                        <a:solidFill>
                          <a:schemeClr val="dk1"/>
                        </a:solidFill>
                        <a:latin typeface="Roboto Light"/>
                        <a:ea typeface="Roboto Light"/>
                        <a:cs typeface="Roboto Light"/>
                        <a:sym typeface="Roboto Light"/>
                      </a:endParaRPr>
                    </a:p>
                  </a:txBody>
                  <a:tcPr marT="137150" marB="91425" marR="91425" marL="91425">
                    <a:lnL cap="flat" cmpd="sng" w="28575">
                      <a:solidFill>
                        <a:srgbClr val="FFFFFF">
                          <a:alpha val="0"/>
                        </a:srgbClr>
                      </a:solidFill>
                      <a:prstDash val="solid"/>
                      <a:round/>
                      <a:headEnd len="sm" w="sm" type="none"/>
                      <a:tailEnd len="sm" w="sm" type="none"/>
                    </a:lnL>
                    <a:lnR cap="flat" cmpd="sng" w="9525">
                      <a:solidFill>
                        <a:schemeClr val="dk1"/>
                      </a:solidFill>
                      <a:prstDash val="dot"/>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Clr>
                          <a:schemeClr val="dk1"/>
                        </a:buClr>
                        <a:buSzPts val="1100"/>
                        <a:buFont typeface="Arial"/>
                        <a:buNone/>
                      </a:pPr>
                      <a:r>
                        <a:rPr lang="en" sz="900">
                          <a:solidFill>
                            <a:schemeClr val="dk1"/>
                          </a:solidFill>
                          <a:latin typeface="Roboto Light"/>
                          <a:ea typeface="Roboto Light"/>
                          <a:cs typeface="Roboto Light"/>
                          <a:sym typeface="Roboto Light"/>
                        </a:rPr>
                        <a:t>Marketing Qualified Lead or Account - Scoring threshold met, high intent</a:t>
                      </a:r>
                      <a:endParaRPr sz="900">
                        <a:solidFill>
                          <a:schemeClr val="dk1"/>
                        </a:solidFill>
                        <a:latin typeface="Roboto Light"/>
                        <a:ea typeface="Roboto Light"/>
                        <a:cs typeface="Roboto Light"/>
                        <a:sym typeface="Roboto Light"/>
                      </a:endParaRPr>
                    </a:p>
                  </a:txBody>
                  <a:tcPr marT="137150" marB="91425" marR="91425" marL="91425">
                    <a:lnL cap="flat" cmpd="sng" w="9525">
                      <a:solidFill>
                        <a:schemeClr val="dk1"/>
                      </a:solidFill>
                      <a:prstDash val="dot"/>
                      <a:round/>
                      <a:headEnd len="sm" w="sm" type="none"/>
                      <a:tailEnd len="sm" w="sm" type="none"/>
                    </a:lnL>
                    <a:lnR cap="flat" cmpd="sng" w="9525">
                      <a:solidFill>
                        <a:schemeClr val="dk1"/>
                      </a:solidFill>
                      <a:prstDash val="dot"/>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Clr>
                          <a:schemeClr val="dk1"/>
                        </a:buClr>
                        <a:buSzPts val="1100"/>
                        <a:buFont typeface="Arial"/>
                        <a:buNone/>
                      </a:pPr>
                      <a:r>
                        <a:rPr lang="en" sz="900">
                          <a:solidFill>
                            <a:schemeClr val="dk1"/>
                          </a:solidFill>
                          <a:latin typeface="Roboto Light"/>
                          <a:ea typeface="Roboto Light"/>
                          <a:cs typeface="Roboto Light"/>
                          <a:sym typeface="Roboto Light"/>
                        </a:rPr>
                        <a:t>SDR qualifies deal via qual-call or email, creates opportunity and schedules discovery for rep</a:t>
                      </a:r>
                      <a:endParaRPr sz="900">
                        <a:solidFill>
                          <a:schemeClr val="dk1"/>
                        </a:solidFill>
                        <a:latin typeface="Roboto Light"/>
                        <a:ea typeface="Roboto Light"/>
                        <a:cs typeface="Roboto Light"/>
                        <a:sym typeface="Roboto Light"/>
                      </a:endParaRPr>
                    </a:p>
                  </a:txBody>
                  <a:tcPr marT="137150" marB="91425" marR="91425" marL="91425">
                    <a:lnL cap="flat" cmpd="sng" w="9525">
                      <a:solidFill>
                        <a:schemeClr val="dk1"/>
                      </a:solidFill>
                      <a:prstDash val="dot"/>
                      <a:round/>
                      <a:headEnd len="sm" w="sm" type="none"/>
                      <a:tailEnd len="sm" w="sm" type="none"/>
                    </a:lnL>
                    <a:lnR cap="flat" cmpd="sng" w="9525">
                      <a:solidFill>
                        <a:schemeClr val="dk1"/>
                      </a:solidFill>
                      <a:prstDash val="dot"/>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900">
                          <a:solidFill>
                            <a:schemeClr val="dk1"/>
                          </a:solidFill>
                          <a:latin typeface="Roboto Light"/>
                          <a:ea typeface="Roboto Light"/>
                          <a:cs typeface="Roboto Light"/>
                          <a:sym typeface="Roboto Light"/>
                        </a:rPr>
                        <a:t>Stage 2 - Confirm, Disco complete,  discussed products and value, $$ added to Oppty</a:t>
                      </a:r>
                      <a:endParaRPr sz="900">
                        <a:solidFill>
                          <a:schemeClr val="dk1"/>
                        </a:solidFill>
                        <a:latin typeface="Roboto Light"/>
                        <a:ea typeface="Roboto Light"/>
                        <a:cs typeface="Roboto Light"/>
                        <a:sym typeface="Roboto Light"/>
                      </a:endParaRPr>
                    </a:p>
                  </a:txBody>
                  <a:tcPr marT="137150" marB="91425" marR="91425" marL="91425">
                    <a:lnL cap="flat" cmpd="sng" w="9525">
                      <a:solidFill>
                        <a:schemeClr val="dk1"/>
                      </a:solidFill>
                      <a:prstDash val="dot"/>
                      <a:round/>
                      <a:headEnd len="sm" w="sm" type="none"/>
                      <a:tailEnd len="sm" w="sm" type="none"/>
                    </a:lnL>
                    <a:lnR cap="flat" cmpd="sng" w="9525">
                      <a:solidFill>
                        <a:schemeClr val="dk1"/>
                      </a:solidFill>
                      <a:prstDash val="dot"/>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900">
                          <a:solidFill>
                            <a:schemeClr val="dk1"/>
                          </a:solidFill>
                          <a:latin typeface="Roboto Light"/>
                          <a:ea typeface="Roboto Light"/>
                          <a:cs typeface="Roboto Light"/>
                          <a:sym typeface="Roboto Light"/>
                        </a:rPr>
                        <a:t>Closed Won</a:t>
                      </a:r>
                      <a:endParaRPr sz="900">
                        <a:solidFill>
                          <a:schemeClr val="dk1"/>
                        </a:solidFill>
                        <a:latin typeface="Roboto Light"/>
                        <a:ea typeface="Roboto Light"/>
                        <a:cs typeface="Roboto Light"/>
                        <a:sym typeface="Roboto Light"/>
                      </a:endParaRPr>
                    </a:p>
                  </a:txBody>
                  <a:tcPr marT="137150" marB="91425" marR="91425" marL="91425">
                    <a:lnL cap="flat" cmpd="sng" w="9525">
                      <a:solidFill>
                        <a:schemeClr val="dk1"/>
                      </a:solidFill>
                      <a:prstDash val="dot"/>
                      <a:round/>
                      <a:headEnd len="sm" w="sm" type="none"/>
                      <a:tailEnd len="sm" w="sm" type="none"/>
                    </a:lnL>
                    <a:lnR cap="flat" cmpd="sng" w="9525">
                      <a:solidFill>
                        <a:schemeClr val="dk1"/>
                      </a:solidFill>
                      <a:prstDash val="dot"/>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Clr>
                          <a:schemeClr val="dk1"/>
                        </a:buClr>
                        <a:buSzPts val="1100"/>
                        <a:buFont typeface="Arial"/>
                        <a:buNone/>
                      </a:pPr>
                      <a:r>
                        <a:rPr lang="en" sz="900">
                          <a:solidFill>
                            <a:schemeClr val="dk1"/>
                          </a:solidFill>
                          <a:latin typeface="Roboto Light"/>
                          <a:ea typeface="Roboto Light"/>
                          <a:cs typeface="Roboto Light"/>
                          <a:sym typeface="Roboto Light"/>
                        </a:rPr>
                        <a:t>Provisioned, Onboarded, Ad Campaign Launched</a:t>
                      </a:r>
                      <a:endParaRPr sz="900">
                        <a:solidFill>
                          <a:schemeClr val="dk1"/>
                        </a:solidFill>
                        <a:latin typeface="Roboto Light"/>
                        <a:ea typeface="Roboto Light"/>
                        <a:cs typeface="Roboto Light"/>
                        <a:sym typeface="Roboto Light"/>
                      </a:endParaRPr>
                    </a:p>
                  </a:txBody>
                  <a:tcPr marT="137150" marB="91425" marR="91425" marL="91425">
                    <a:lnL cap="flat" cmpd="sng" w="9525">
                      <a:solidFill>
                        <a:schemeClr val="dk1"/>
                      </a:solidFill>
                      <a:prstDash val="dot"/>
                      <a:round/>
                      <a:headEnd len="sm" w="sm" type="none"/>
                      <a:tailEnd len="sm" w="sm" type="none"/>
                    </a:lnL>
                    <a:lnR cap="flat" cmpd="sng" w="9525">
                      <a:solidFill>
                        <a:schemeClr val="dk1"/>
                      </a:solidFill>
                      <a:prstDash val="dot"/>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Clr>
                          <a:schemeClr val="dk1"/>
                        </a:buClr>
                        <a:buSzPts val="1100"/>
                        <a:buFont typeface="Arial"/>
                        <a:buNone/>
                      </a:pPr>
                      <a:r>
                        <a:rPr lang="en" sz="900">
                          <a:solidFill>
                            <a:schemeClr val="dk1"/>
                          </a:solidFill>
                          <a:latin typeface="Roboto Light"/>
                          <a:ea typeface="Roboto Light"/>
                          <a:cs typeface="Roboto Light"/>
                          <a:sym typeface="Roboto Light"/>
                        </a:rPr>
                        <a:t>Monthly Recurring Revenue</a:t>
                      </a:r>
                      <a:endParaRPr sz="900">
                        <a:solidFill>
                          <a:schemeClr val="dk1"/>
                        </a:solidFill>
                        <a:latin typeface="Roboto Light"/>
                        <a:ea typeface="Roboto Light"/>
                        <a:cs typeface="Roboto Light"/>
                        <a:sym typeface="Roboto Light"/>
                      </a:endParaRPr>
                    </a:p>
                  </a:txBody>
                  <a:tcPr marT="137150" marB="91425" marR="91425" marL="91425">
                    <a:lnL cap="flat" cmpd="sng" w="9525">
                      <a:solidFill>
                        <a:schemeClr val="dk1"/>
                      </a:solidFill>
                      <a:prstDash val="dot"/>
                      <a:round/>
                      <a:headEnd len="sm" w="sm" type="none"/>
                      <a:tailEnd len="sm" w="sm" type="none"/>
                    </a:lnL>
                    <a:lnR cap="flat" cmpd="sng" w="9525">
                      <a:solidFill>
                        <a:schemeClr val="dk1"/>
                      </a:solidFill>
                      <a:prstDash val="dot"/>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Clr>
                          <a:schemeClr val="dk1"/>
                        </a:buClr>
                        <a:buSzPts val="1100"/>
                        <a:buFont typeface="Arial"/>
                        <a:buNone/>
                      </a:pPr>
                      <a:r>
                        <a:rPr lang="en" sz="900">
                          <a:solidFill>
                            <a:schemeClr val="dk1"/>
                          </a:solidFill>
                          <a:latin typeface="Roboto Light"/>
                          <a:ea typeface="Roboto Light"/>
                          <a:cs typeface="Roboto Light"/>
                          <a:sym typeface="Roboto Light"/>
                        </a:rPr>
                        <a:t>Renewal + Expansion over average lifetime</a:t>
                      </a:r>
                      <a:endParaRPr sz="900">
                        <a:solidFill>
                          <a:schemeClr val="dk1"/>
                        </a:solidFill>
                        <a:latin typeface="Roboto Light"/>
                        <a:ea typeface="Roboto Light"/>
                        <a:cs typeface="Roboto Light"/>
                        <a:sym typeface="Roboto Light"/>
                      </a:endParaRPr>
                    </a:p>
                  </a:txBody>
                  <a:tcPr marT="137150" marB="91425" marR="91425" marL="91425">
                    <a:lnL cap="flat" cmpd="sng" w="9525">
                      <a:solidFill>
                        <a:schemeClr val="dk1"/>
                      </a:solidFill>
                      <a:prstDash val="dot"/>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F3F3F3"/>
                    </a:solidFill>
                  </a:tcPr>
                </a:tc>
              </a:tr>
            </a:tbl>
          </a:graphicData>
        </a:graphic>
      </p:graphicFrame>
      <p:sp>
        <p:nvSpPr>
          <p:cNvPr id="1038" name="Google Shape;1038;p94"/>
          <p:cNvSpPr/>
          <p:nvPr/>
        </p:nvSpPr>
        <p:spPr>
          <a:xfrm>
            <a:off x="1221475" y="3190056"/>
            <a:ext cx="936000" cy="15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39" name="Google Shape;1039;p94"/>
          <p:cNvSpPr/>
          <p:nvPr/>
        </p:nvSpPr>
        <p:spPr>
          <a:xfrm>
            <a:off x="2212075" y="2984288"/>
            <a:ext cx="936000" cy="15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40" name="Google Shape;1040;p94"/>
          <p:cNvSpPr/>
          <p:nvPr/>
        </p:nvSpPr>
        <p:spPr>
          <a:xfrm>
            <a:off x="3221798" y="2828184"/>
            <a:ext cx="442800" cy="15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41" name="Google Shape;1041;p94"/>
          <p:cNvSpPr/>
          <p:nvPr/>
        </p:nvSpPr>
        <p:spPr>
          <a:xfrm>
            <a:off x="3678998" y="2717737"/>
            <a:ext cx="442800" cy="15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42" name="Google Shape;1042;p94"/>
          <p:cNvSpPr/>
          <p:nvPr/>
        </p:nvSpPr>
        <p:spPr>
          <a:xfrm>
            <a:off x="4300014" y="2660658"/>
            <a:ext cx="442800" cy="15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43" name="Google Shape;1043;p94"/>
          <p:cNvSpPr/>
          <p:nvPr/>
        </p:nvSpPr>
        <p:spPr>
          <a:xfrm>
            <a:off x="4879075" y="2767104"/>
            <a:ext cx="936000" cy="15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44" name="Google Shape;1044;p94"/>
          <p:cNvSpPr/>
          <p:nvPr/>
        </p:nvSpPr>
        <p:spPr>
          <a:xfrm>
            <a:off x="5869675" y="2995704"/>
            <a:ext cx="936000" cy="15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45" name="Google Shape;1045;p94"/>
          <p:cNvSpPr/>
          <p:nvPr/>
        </p:nvSpPr>
        <p:spPr>
          <a:xfrm>
            <a:off x="6871691" y="3201472"/>
            <a:ext cx="936000" cy="15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46" name="Google Shape;1046;p94"/>
          <p:cNvSpPr txBox="1"/>
          <p:nvPr/>
        </p:nvSpPr>
        <p:spPr>
          <a:xfrm>
            <a:off x="2525150" y="134825"/>
            <a:ext cx="4089000" cy="365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042">
                <a:solidFill>
                  <a:schemeClr val="dk1"/>
                </a:solidFill>
                <a:latin typeface="Lexend Medium"/>
                <a:ea typeface="Lexend Medium"/>
                <a:cs typeface="Lexend Medium"/>
                <a:sym typeface="Lexend Medium"/>
              </a:rPr>
              <a:t>METRICS DEFINITIONS</a:t>
            </a:r>
            <a:endParaRPr sz="2042">
              <a:solidFill>
                <a:schemeClr val="dk1"/>
              </a:solidFill>
              <a:latin typeface="Lexend Medium"/>
              <a:ea typeface="Lexend Medium"/>
              <a:cs typeface="Lexend Medium"/>
              <a:sym typeface="Lexend Medium"/>
            </a:endParaRPr>
          </a:p>
        </p:txBody>
      </p:sp>
    </p:spTree>
  </p:cSld>
  <p:clrMapOvr>
    <a:masterClrMapping/>
  </p:clrMapOvr>
</p:sld>
</file>

<file path=ppt/theme/theme1.xml><?xml version="1.0" encoding="utf-8"?>
<a:theme xmlns:a="http://schemas.openxmlformats.org/drawingml/2006/main" xmlns:r="http://schemas.openxmlformats.org/officeDocument/2006/relationships" name="2024">
  <a:themeElements>
    <a:clrScheme name="Simple Light">
      <a:dk1>
        <a:srgbClr val="000000"/>
      </a:dk1>
      <a:lt1>
        <a:srgbClr val="FFFFFF"/>
      </a:lt1>
      <a:dk2>
        <a:srgbClr val="223642"/>
      </a:dk2>
      <a:lt2>
        <a:srgbClr val="F3F3F3"/>
      </a:lt2>
      <a:accent1>
        <a:srgbClr val="01C4F6"/>
      </a:accent1>
      <a:accent2>
        <a:srgbClr val="D940B8"/>
      </a:accent2>
      <a:accent3>
        <a:srgbClr val="078BAD"/>
      </a:accent3>
      <a:accent4>
        <a:srgbClr val="9C1C81"/>
      </a:accent4>
      <a:accent5>
        <a:srgbClr val="CCF3FD"/>
      </a:accent5>
      <a:accent6>
        <a:srgbClr val="F7D9F1"/>
      </a:accent6>
      <a:hlink>
        <a:srgbClr val="01C4F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024">
  <a:themeElements>
    <a:clrScheme name="Simple Light">
      <a:dk1>
        <a:srgbClr val="000000"/>
      </a:dk1>
      <a:lt1>
        <a:srgbClr val="FFFFFF"/>
      </a:lt1>
      <a:dk2>
        <a:srgbClr val="223642"/>
      </a:dk2>
      <a:lt2>
        <a:srgbClr val="F3F3F3"/>
      </a:lt2>
      <a:accent1>
        <a:srgbClr val="01C4F6"/>
      </a:accent1>
      <a:accent2>
        <a:srgbClr val="D940B8"/>
      </a:accent2>
      <a:accent3>
        <a:srgbClr val="078BAD"/>
      </a:accent3>
      <a:accent4>
        <a:srgbClr val="9C1C81"/>
      </a:accent4>
      <a:accent5>
        <a:srgbClr val="CCF3FD"/>
      </a:accent5>
      <a:accent6>
        <a:srgbClr val="F7D9F1"/>
      </a:accent6>
      <a:hlink>
        <a:srgbClr val="01C4F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024">
  <a:themeElements>
    <a:clrScheme name="Simple Light">
      <a:dk1>
        <a:srgbClr val="000000"/>
      </a:dk1>
      <a:lt1>
        <a:srgbClr val="FFFFFF"/>
      </a:lt1>
      <a:dk2>
        <a:srgbClr val="223642"/>
      </a:dk2>
      <a:lt2>
        <a:srgbClr val="F3F3F3"/>
      </a:lt2>
      <a:accent1>
        <a:srgbClr val="01C4F6"/>
      </a:accent1>
      <a:accent2>
        <a:srgbClr val="D940B8"/>
      </a:accent2>
      <a:accent3>
        <a:srgbClr val="078BAD"/>
      </a:accent3>
      <a:accent4>
        <a:srgbClr val="9C1C81"/>
      </a:accent4>
      <a:accent5>
        <a:srgbClr val="CCF3FD"/>
      </a:accent5>
      <a:accent6>
        <a:srgbClr val="F7D9F1"/>
      </a:accent6>
      <a:hlink>
        <a:srgbClr val="01C4F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2024">
  <a:themeElements>
    <a:clrScheme name="Simple Light">
      <a:dk1>
        <a:srgbClr val="000000"/>
      </a:dk1>
      <a:lt1>
        <a:srgbClr val="FFFFFF"/>
      </a:lt1>
      <a:dk2>
        <a:srgbClr val="223642"/>
      </a:dk2>
      <a:lt2>
        <a:srgbClr val="F3F3F3"/>
      </a:lt2>
      <a:accent1>
        <a:srgbClr val="01C4F6"/>
      </a:accent1>
      <a:accent2>
        <a:srgbClr val="D940B8"/>
      </a:accent2>
      <a:accent3>
        <a:srgbClr val="078BAD"/>
      </a:accent3>
      <a:accent4>
        <a:srgbClr val="9C1C81"/>
      </a:accent4>
      <a:accent5>
        <a:srgbClr val="CCF3FD"/>
      </a:accent5>
      <a:accent6>
        <a:srgbClr val="F7D9F1"/>
      </a:accent6>
      <a:hlink>
        <a:srgbClr val="01C4F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